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E643-2CDB-47D2-9D33-E8C257E96110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987-29BB-4A1F-B931-9496C938EAF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41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E643-2CDB-47D2-9D33-E8C257E96110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987-29BB-4A1F-B931-9496C938E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656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E643-2CDB-47D2-9D33-E8C257E96110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987-29BB-4A1F-B931-9496C938E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135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E643-2CDB-47D2-9D33-E8C257E96110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987-29BB-4A1F-B931-9496C938E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480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E643-2CDB-47D2-9D33-E8C257E96110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987-29BB-4A1F-B931-9496C938EAF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498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E643-2CDB-47D2-9D33-E8C257E96110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987-29BB-4A1F-B931-9496C938E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577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E643-2CDB-47D2-9D33-E8C257E96110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987-29BB-4A1F-B931-9496C938E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138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E643-2CDB-47D2-9D33-E8C257E96110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987-29BB-4A1F-B931-9496C938E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645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E643-2CDB-47D2-9D33-E8C257E96110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987-29BB-4A1F-B931-9496C938E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01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135E643-2CDB-47D2-9D33-E8C257E96110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F43987-29BB-4A1F-B931-9496C938E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279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E643-2CDB-47D2-9D33-E8C257E96110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987-29BB-4A1F-B931-9496C938EA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913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135E643-2CDB-47D2-9D33-E8C257E96110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4F43987-29BB-4A1F-B931-9496C938EAF4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643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Návrhy 3d tiskárny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614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Doporučení: X1C a nepořizovat náhradní trysky ale celý </a:t>
            </a:r>
            <a:r>
              <a:rPr lang="cs-CZ" dirty="0" err="1" smtClean="0"/>
              <a:t>hotend</a:t>
            </a:r>
            <a:r>
              <a:rPr lang="cs-CZ" dirty="0" smtClean="0"/>
              <a:t> (lepší </a:t>
            </a:r>
            <a:r>
              <a:rPr lang="cs-CZ" dirty="0" err="1" smtClean="0"/>
              <a:t>servisovatelnost</a:t>
            </a:r>
            <a:r>
              <a:rPr lang="cs-CZ" dirty="0" smtClean="0"/>
              <a:t> při ucpání trysky)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Zvážit potřebu využití Pa6-CF (cca 2000/kg) – hlavní argument pro X1E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Nově vydaná </a:t>
            </a:r>
            <a:r>
              <a:rPr lang="cs-CZ" dirty="0" err="1" smtClean="0"/>
              <a:t>bambu</a:t>
            </a:r>
            <a:r>
              <a:rPr lang="cs-CZ" dirty="0" smtClean="0"/>
              <a:t> </a:t>
            </a:r>
            <a:r>
              <a:rPr lang="cs-CZ" dirty="0" err="1" smtClean="0"/>
              <a:t>lab</a:t>
            </a:r>
            <a:r>
              <a:rPr lang="cs-CZ" dirty="0" smtClean="0"/>
              <a:t> H2D (350x320x325 mm, 1000m/s, vyhřívaná komora 65 °C, vestavěné sušení v AMS, 2 trysky, 350 °C tryska, cena od výrobce 56000 Kč s AMS), recenze vychází dnes, rozhodně stojí za zvážení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12377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Typy tiskáren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1097280" y="1791706"/>
            <a:ext cx="3204754" cy="736282"/>
          </a:xfrm>
        </p:spPr>
        <p:txBody>
          <a:bodyPr/>
          <a:lstStyle/>
          <a:p>
            <a:r>
              <a:rPr lang="cs-CZ" dirty="0" smtClean="0"/>
              <a:t>FDM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3204754" cy="33782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Tisk tavením plastové struny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Obecně rychlá metoda (silně závisí na tiskárně a materiálu)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Cenově nejvýhodnější výroba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Nízké rozlišení (jednotky desetin mm)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Přímočarý proces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Vlastnosti závisí na materiálu, velký výběr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3"/>
          </p:nvPr>
        </p:nvSpPr>
        <p:spPr>
          <a:xfrm>
            <a:off x="4524103" y="1791706"/>
            <a:ext cx="3204754" cy="736282"/>
          </a:xfrm>
        </p:spPr>
        <p:txBody>
          <a:bodyPr/>
          <a:lstStyle/>
          <a:p>
            <a:r>
              <a:rPr lang="cs-CZ" dirty="0" smtClean="0"/>
              <a:t>SLA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>
          <a:xfrm>
            <a:off x="4524103" y="2582334"/>
            <a:ext cx="3204754" cy="337820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Tisk vytvrzováním pryskyřice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Dlouhý tisk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Tiskárna potřebuje </a:t>
            </a:r>
            <a:r>
              <a:rPr lang="cs-CZ" dirty="0" err="1"/>
              <a:t>vytvrzovačku</a:t>
            </a:r>
            <a:r>
              <a:rPr lang="cs-CZ" dirty="0"/>
              <a:t> </a:t>
            </a:r>
            <a:r>
              <a:rPr lang="cs-CZ" dirty="0"/>
              <a:t>a „pračku“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Vysoké rozlišení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Malé díly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Obecně horší mechanické </a:t>
            </a:r>
            <a:r>
              <a:rPr lang="cs-CZ" dirty="0" err="1"/>
              <a:t>vlasnosti</a:t>
            </a:r>
            <a:endParaRPr lang="cs-CZ" dirty="0"/>
          </a:p>
        </p:txBody>
      </p:sp>
      <p:sp>
        <p:nvSpPr>
          <p:cNvPr id="15" name="Zástupný symbol pro text 9"/>
          <p:cNvSpPr txBox="1">
            <a:spLocks/>
          </p:cNvSpPr>
          <p:nvPr/>
        </p:nvSpPr>
        <p:spPr>
          <a:xfrm>
            <a:off x="7950926" y="1791706"/>
            <a:ext cx="3204754" cy="7362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000" b="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SLS</a:t>
            </a:r>
            <a:endParaRPr lang="cs-CZ" dirty="0"/>
          </a:p>
        </p:txBody>
      </p:sp>
      <p:sp>
        <p:nvSpPr>
          <p:cNvPr id="16" name="Zástupný symbol pro obsah 10"/>
          <p:cNvSpPr txBox="1">
            <a:spLocks/>
          </p:cNvSpPr>
          <p:nvPr/>
        </p:nvSpPr>
        <p:spPr>
          <a:xfrm>
            <a:off x="7950926" y="2582334"/>
            <a:ext cx="3204754" cy="33782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Tisk spékání kovového prášku laserem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Cenově vyšší stovky tisíc-nižší miliony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5245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parametry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Teplotní rozsah</a:t>
            </a:r>
          </a:p>
          <a:p>
            <a:pPr lvl="1"/>
            <a:r>
              <a:rPr lang="cs-CZ" dirty="0" smtClean="0"/>
              <a:t>Typ extruderu (</a:t>
            </a:r>
            <a:r>
              <a:rPr lang="cs-CZ" dirty="0" err="1" smtClean="0"/>
              <a:t>bowden</a:t>
            </a:r>
            <a:r>
              <a:rPr lang="cs-CZ" dirty="0" smtClean="0"/>
              <a:t> </a:t>
            </a:r>
            <a:r>
              <a:rPr lang="cs-CZ" dirty="0" err="1" smtClean="0"/>
              <a:t>feed</a:t>
            </a:r>
            <a:r>
              <a:rPr lang="cs-CZ" dirty="0" smtClean="0"/>
              <a:t>/direct drive)</a:t>
            </a:r>
          </a:p>
          <a:p>
            <a:pPr lvl="1"/>
            <a:r>
              <a:rPr lang="cs-CZ" dirty="0" smtClean="0"/>
              <a:t>Zapouzdření</a:t>
            </a:r>
          </a:p>
          <a:p>
            <a:pPr lvl="1"/>
            <a:r>
              <a:rPr lang="cs-CZ" dirty="0" smtClean="0"/>
              <a:t>Tisková plocha</a:t>
            </a:r>
          </a:p>
          <a:p>
            <a:pPr lvl="1"/>
            <a:r>
              <a:rPr lang="cs-CZ" dirty="0" smtClean="0"/>
              <a:t>Náročnost obsluhy a údržby</a:t>
            </a:r>
          </a:p>
          <a:p>
            <a:pPr lvl="1"/>
            <a:r>
              <a:rPr lang="cs-CZ" dirty="0" smtClean="0"/>
              <a:t>Výběr materiálů</a:t>
            </a:r>
          </a:p>
          <a:p>
            <a:pPr lvl="1"/>
            <a:r>
              <a:rPr lang="cs-CZ" dirty="0" smtClean="0"/>
              <a:t>Rychlost tisku</a:t>
            </a:r>
          </a:p>
          <a:p>
            <a:pPr lvl="1"/>
            <a:r>
              <a:rPr lang="cs-CZ" dirty="0" smtClean="0"/>
              <a:t>AMS/</a:t>
            </a:r>
            <a:r>
              <a:rPr lang="cs-CZ" dirty="0" err="1" smtClean="0"/>
              <a:t>nozzle</a:t>
            </a:r>
            <a:r>
              <a:rPr lang="cs-CZ" dirty="0" smtClean="0"/>
              <a:t> swap systém</a:t>
            </a:r>
          </a:p>
          <a:p>
            <a:pPr lvl="1"/>
            <a:r>
              <a:rPr lang="cs-CZ" dirty="0" smtClean="0"/>
              <a:t>Materiál podložky</a:t>
            </a:r>
          </a:p>
          <a:p>
            <a:pPr lvl="1"/>
            <a:r>
              <a:rPr lang="cs-CZ" dirty="0" smtClean="0"/>
              <a:t>Systém pro zarovnání podložky</a:t>
            </a:r>
          </a:p>
          <a:p>
            <a:pPr lvl="1"/>
            <a:r>
              <a:rPr lang="cs-CZ" dirty="0" smtClean="0"/>
              <a:t>SW vybavení (detekce problémů, kompenzace vibrací, zasíťování,…)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30801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Materiály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Základní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cs-CZ" dirty="0" smtClean="0"/>
              <a:t>PLA</a:t>
            </a:r>
          </a:p>
          <a:p>
            <a:pPr lvl="1"/>
            <a:r>
              <a:rPr lang="cs-CZ" dirty="0" smtClean="0"/>
              <a:t>PETG</a:t>
            </a:r>
          </a:p>
          <a:p>
            <a:pPr lvl="1"/>
            <a:r>
              <a:rPr lang="cs-CZ" dirty="0" smtClean="0"/>
              <a:t>ABS</a:t>
            </a:r>
          </a:p>
          <a:p>
            <a:pPr lvl="1"/>
            <a:r>
              <a:rPr lang="cs-CZ" dirty="0" smtClean="0"/>
              <a:t>TPU</a:t>
            </a:r>
          </a:p>
          <a:p>
            <a:pPr lvl="1"/>
            <a:r>
              <a:rPr lang="cs-CZ" dirty="0" smtClean="0"/>
              <a:t>HIPS</a:t>
            </a:r>
          </a:p>
          <a:p>
            <a:pPr lvl="1"/>
            <a:r>
              <a:rPr lang="cs-CZ" dirty="0" smtClean="0"/>
              <a:t>PVA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Průmyslové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/>
            <a:r>
              <a:rPr lang="cs-CZ" dirty="0" smtClean="0"/>
              <a:t>Nylon</a:t>
            </a:r>
          </a:p>
          <a:p>
            <a:pPr lvl="1"/>
            <a:r>
              <a:rPr lang="cs-CZ" dirty="0" err="1" smtClean="0"/>
              <a:t>Polykarbon</a:t>
            </a:r>
            <a:endParaRPr lang="cs-CZ" dirty="0" smtClean="0"/>
          </a:p>
          <a:p>
            <a:pPr lvl="1"/>
            <a:r>
              <a:rPr lang="cs-CZ" dirty="0" smtClean="0"/>
              <a:t>ASA</a:t>
            </a:r>
          </a:p>
          <a:p>
            <a:pPr lvl="1"/>
            <a:r>
              <a:rPr lang="cs-CZ" dirty="0" smtClean="0"/>
              <a:t>PETG-CF/GF</a:t>
            </a:r>
          </a:p>
          <a:p>
            <a:pPr lvl="1"/>
            <a:r>
              <a:rPr lang="cs-CZ" dirty="0" smtClean="0"/>
              <a:t>Nylon-CF/GF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0118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Požadavky materiálů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245" y="2263262"/>
            <a:ext cx="10073435" cy="3605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179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značky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Prusa – česká značka, open source, vysoká kvalita tisku, vysoká cena, vynikající podpora výrobce, standartní vybavení je „</a:t>
            </a:r>
            <a:r>
              <a:rPr lang="cs-CZ" dirty="0" err="1" smtClean="0"/>
              <a:t>premium</a:t>
            </a:r>
            <a:r>
              <a:rPr lang="cs-CZ" dirty="0" smtClean="0"/>
              <a:t>“ (zapouzdření, </a:t>
            </a:r>
            <a:r>
              <a:rPr lang="cs-CZ" dirty="0" err="1" smtClean="0"/>
              <a:t>coreXY</a:t>
            </a:r>
            <a:r>
              <a:rPr lang="cs-CZ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 smtClean="0"/>
              <a:t>Bambu</a:t>
            </a:r>
            <a:r>
              <a:rPr lang="cs-CZ" dirty="0" smtClean="0"/>
              <a:t> </a:t>
            </a:r>
            <a:r>
              <a:rPr lang="cs-CZ" dirty="0" err="1" smtClean="0"/>
              <a:t>lab</a:t>
            </a:r>
            <a:r>
              <a:rPr lang="cs-CZ" dirty="0" smtClean="0"/>
              <a:t> – Čína, uzavřený ekosystém, vysoká rychlost a kvalita tisku, funkční díl už z krabice, jednoduchá údržba, kvalitní HW i SW, omezená podpora výrobce, obecně nejlepší tiskárny pro běžné uživatele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 smtClean="0"/>
              <a:t>Creality</a:t>
            </a:r>
            <a:r>
              <a:rPr lang="cs-CZ" dirty="0" smtClean="0"/>
              <a:t> – Levné, silně open source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8620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Prusa adepti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Prusa MK4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err="1" smtClean="0"/>
              <a:t>Bed</a:t>
            </a:r>
            <a:r>
              <a:rPr lang="cs-CZ" dirty="0" smtClean="0"/>
              <a:t> </a:t>
            </a:r>
            <a:r>
              <a:rPr lang="cs-CZ" dirty="0" err="1" smtClean="0"/>
              <a:t>slinger</a:t>
            </a:r>
            <a:r>
              <a:rPr lang="cs-CZ" dirty="0" smtClean="0"/>
              <a:t> 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„stavebnice“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Výměna materiálu s příplatkem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 základní verzi bez zapouzdření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Některé díly jsou tisknuté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19500-42000 Kč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250x210x220 mm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/>
              <a:t>PRUSa</a:t>
            </a:r>
            <a:r>
              <a:rPr lang="cs-CZ" dirty="0" smtClean="0"/>
              <a:t> XL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err="1" smtClean="0"/>
              <a:t>CoreXY</a:t>
            </a:r>
            <a:r>
              <a:rPr lang="cs-CZ" dirty="0" smtClean="0"/>
              <a:t> 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 příplatkem výměna tiskových hlav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Částečně uzavřená s příplatkem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Velký rozměr, velká cena i v základní výbavě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53000-121000 Kč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360x360x360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6746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Bambulab</a:t>
            </a:r>
            <a:r>
              <a:rPr lang="cs-CZ" dirty="0" smtClean="0"/>
              <a:t> adepti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Bambu</a:t>
            </a:r>
            <a:r>
              <a:rPr lang="cs-CZ" dirty="0" smtClean="0"/>
              <a:t> </a:t>
            </a:r>
            <a:r>
              <a:rPr lang="cs-CZ" dirty="0" err="1" smtClean="0"/>
              <a:t>lab</a:t>
            </a:r>
            <a:r>
              <a:rPr lang="cs-CZ" dirty="0" smtClean="0"/>
              <a:t> X1C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err="1" smtClean="0"/>
              <a:t>CoreXY</a:t>
            </a:r>
            <a:r>
              <a:rPr lang="cs-CZ" dirty="0" smtClean="0"/>
              <a:t> 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Funkční už z krabice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Extrémně user </a:t>
            </a:r>
            <a:r>
              <a:rPr lang="cs-CZ" dirty="0" err="1" smtClean="0"/>
              <a:t>friendly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Zcela uzavřený ekosystém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Kalibrováno na </a:t>
            </a:r>
            <a:r>
              <a:rPr lang="cs-CZ" dirty="0" err="1" smtClean="0"/>
              <a:t>Bambu</a:t>
            </a:r>
            <a:r>
              <a:rPr lang="cs-CZ" dirty="0" smtClean="0"/>
              <a:t> materiály (s RFID čtením, </a:t>
            </a:r>
            <a:r>
              <a:rPr lang="cs-CZ" dirty="0" err="1" smtClean="0"/>
              <a:t>offbrand</a:t>
            </a:r>
            <a:r>
              <a:rPr lang="cs-CZ" dirty="0" smtClean="0"/>
              <a:t> materiál není problém)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SW kompenzace a ochrany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Zapouzdřeno v základu s filtry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33000-40000 Kč (rozdíl ceny dělá AMS)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256x256x256 mm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/>
              <a:t>Bambu</a:t>
            </a:r>
            <a:r>
              <a:rPr lang="cs-CZ" dirty="0" smtClean="0"/>
              <a:t> </a:t>
            </a:r>
            <a:r>
              <a:rPr lang="cs-CZ" dirty="0" err="1" smtClean="0"/>
              <a:t>lab</a:t>
            </a:r>
            <a:r>
              <a:rPr lang="cs-CZ" dirty="0" smtClean="0"/>
              <a:t> X1E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 základu lepší verze X1C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320 °C tryska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Aktivní výhřev vzduchu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 smtClean="0"/>
              <a:t>High</a:t>
            </a:r>
            <a:r>
              <a:rPr lang="cs-CZ" dirty="0" smtClean="0"/>
              <a:t>-grade filtry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Umožňuje tisk CF/GF materiálů a vysokoteplotních průmyslových materiálů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Podpora práce mimo </a:t>
            </a:r>
            <a:r>
              <a:rPr lang="cs-CZ" dirty="0" err="1" smtClean="0"/>
              <a:t>cloud</a:t>
            </a:r>
            <a:r>
              <a:rPr lang="cs-CZ" dirty="0" smtClean="0"/>
              <a:t> i v lokální síti</a:t>
            </a:r>
          </a:p>
        </p:txBody>
      </p:sp>
    </p:spTree>
    <p:extLst>
      <p:ext uri="{BB962C8B-B14F-4D97-AF65-F5344CB8AC3E}">
        <p14:creationId xmlns:p14="http://schemas.microsoft.com/office/powerpoint/2010/main" val="1973554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příslušenství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Sušička filamentu, +- 2000 Kč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Extra podložky (PEI je univerzální, ale na některé materiály to chce </a:t>
            </a:r>
            <a:r>
              <a:rPr lang="cs-CZ" dirty="0" err="1" smtClean="0"/>
              <a:t>sklo+podložky</a:t>
            </a:r>
            <a:r>
              <a:rPr lang="cs-CZ" dirty="0" smtClean="0"/>
              <a:t> se opotřebovávají) 700-100 Kč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Trysky/</a:t>
            </a:r>
            <a:r>
              <a:rPr lang="cs-CZ" dirty="0" err="1" smtClean="0"/>
              <a:t>hotend</a:t>
            </a:r>
            <a:r>
              <a:rPr lang="cs-CZ" dirty="0"/>
              <a:t> </a:t>
            </a:r>
            <a:r>
              <a:rPr lang="cs-CZ" dirty="0" smtClean="0"/>
              <a:t>– dle značky Prusa +- 500, </a:t>
            </a:r>
            <a:r>
              <a:rPr lang="cs-CZ" dirty="0" err="1" smtClean="0"/>
              <a:t>bambu</a:t>
            </a:r>
            <a:r>
              <a:rPr lang="cs-CZ" dirty="0" smtClean="0"/>
              <a:t> +- 500, </a:t>
            </a:r>
            <a:r>
              <a:rPr lang="cs-CZ" dirty="0" err="1" smtClean="0"/>
              <a:t>bambu</a:t>
            </a:r>
            <a:r>
              <a:rPr lang="cs-CZ" dirty="0" smtClean="0"/>
              <a:t> </a:t>
            </a:r>
            <a:r>
              <a:rPr lang="cs-CZ" dirty="0" err="1" smtClean="0"/>
              <a:t>hotend</a:t>
            </a:r>
            <a:r>
              <a:rPr lang="cs-CZ" dirty="0" smtClean="0"/>
              <a:t> 1000-1200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Materiál: běžné materiály: 400-600czk/kg, průmyslové 1000-2500 </a:t>
            </a:r>
            <a:r>
              <a:rPr lang="cs-CZ" dirty="0" err="1" smtClean="0"/>
              <a:t>czk</a:t>
            </a:r>
            <a:r>
              <a:rPr lang="cs-CZ" dirty="0" smtClean="0"/>
              <a:t>/kg</a:t>
            </a:r>
          </a:p>
        </p:txBody>
      </p:sp>
    </p:spTree>
    <p:extLst>
      <p:ext uri="{BB962C8B-B14F-4D97-AF65-F5344CB8AC3E}">
        <p14:creationId xmlns:p14="http://schemas.microsoft.com/office/powerpoint/2010/main" val="44918928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2755</TotalTime>
  <Words>471</Words>
  <Application>Microsoft Office PowerPoint</Application>
  <PresentationFormat>Širokoúhlá obrazovka</PresentationFormat>
  <Paragraphs>93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Retrospektiva</vt:lpstr>
      <vt:lpstr>Návrhy 3d tiskárny</vt:lpstr>
      <vt:lpstr>Typy tiskáren</vt:lpstr>
      <vt:lpstr>Hlavní parametry</vt:lpstr>
      <vt:lpstr>Materiály</vt:lpstr>
      <vt:lpstr>Požadavky materiálů</vt:lpstr>
      <vt:lpstr>Vybrané značky</vt:lpstr>
      <vt:lpstr>Prusa adepti</vt:lpstr>
      <vt:lpstr>Bambulab adepti</vt:lpstr>
      <vt:lpstr>Důležité příslušenství</vt:lpstr>
      <vt:lpstr>Závěr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Návrhy 3d tiskárny</dc:title>
  <dc:creator>Boril Petr</dc:creator>
  <cp:lastModifiedBy>Boril Petr</cp:lastModifiedBy>
  <cp:revision>23</cp:revision>
  <dcterms:created xsi:type="dcterms:W3CDTF">2025-03-24T09:24:25Z</dcterms:created>
  <dcterms:modified xsi:type="dcterms:W3CDTF">2025-03-26T07:19:44Z</dcterms:modified>
</cp:coreProperties>
</file>