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21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27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29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33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37.xml.rels" ContentType="application/vnd.openxmlformats-package.relationships+xml"/>
  <Override PartName="/ppt/slideMasters/_rels/slideMaster31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28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32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30.xml.rels" ContentType="application/vnd.openxmlformats-package.relationships+xml"/>
  <Override PartName="/ppt/slideMasters/_rels/slideMaster36.xml.rels" ContentType="application/vnd.openxmlformats-package.relationships+xml"/>
  <Override PartName="/ppt/slideMasters/_rels/slideMaster35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26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34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2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slideMaster29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1.xml" ContentType="application/vnd.openxmlformats-officedocument.presentationml.slideMaster+xml"/>
  <Override PartName="/ppt/theme/theme29.xml" ContentType="application/vnd.openxmlformats-officedocument.theme+xml"/>
  <Override PartName="/ppt/theme/theme28.xml" ContentType="application/vnd.openxmlformats-officedocument.theme+xml"/>
  <Override PartName="/ppt/theme/theme9.xml" ContentType="application/vnd.openxmlformats-officedocument.theme+xml"/>
  <Override PartName="/ppt/theme/theme16.xml" ContentType="application/vnd.openxmlformats-officedocument.theme+xml"/>
  <Override PartName="/ppt/theme/theme15.xml" ContentType="application/vnd.openxmlformats-officedocument.theme+xml"/>
  <Override PartName="/ppt/theme/theme14.xml" ContentType="application/vnd.openxmlformats-officedocument.theme+xml"/>
  <Override PartName="/ppt/theme/theme17.xml" ContentType="application/vnd.openxmlformats-officedocument.theme+xml"/>
  <Override PartName="/ppt/theme/theme8.xml" ContentType="application/vnd.openxmlformats-officedocument.theme+xml"/>
  <Override PartName="/ppt/theme/theme27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theme/theme34.xml" ContentType="application/vnd.openxmlformats-officedocument.theme+xml"/>
  <Override PartName="/ppt/theme/theme35.xml" ContentType="application/vnd.openxmlformats-officedocument.theme+xml"/>
  <Override PartName="/ppt/theme/theme36.xml" ContentType="application/vnd.openxmlformats-officedocument.theme+xml"/>
  <Override PartName="/ppt/theme/theme26.xml" ContentType="application/vnd.openxmlformats-officedocument.theme+xml"/>
  <Override PartName="/ppt/theme/theme7.xml" ContentType="application/vnd.openxmlformats-officedocument.theme+xml"/>
  <Override PartName="/ppt/theme/theme13.xml" ContentType="application/vnd.openxmlformats-officedocument.theme+xml"/>
  <Override PartName="/ppt/theme/theme37.xml" ContentType="application/vnd.openxmlformats-officedocument.theme+xml"/>
  <Override PartName="/ppt/theme/theme12.xml" ContentType="application/vnd.openxmlformats-officedocument.theme+xml"/>
  <Override PartName="/ppt/theme/theme25.xml" ContentType="application/vnd.openxmlformats-officedocument.theme+xml"/>
  <Override PartName="/ppt/theme/theme6.xml" ContentType="application/vnd.openxmlformats-officedocument.theme+xml"/>
  <Override PartName="/ppt/theme/theme11.xml" ContentType="application/vnd.openxmlformats-officedocument.theme+xml"/>
  <Override PartName="/ppt/theme/theme24.xml" ContentType="application/vnd.openxmlformats-officedocument.theme+xml"/>
  <Override PartName="/ppt/theme/theme5.xml" ContentType="application/vnd.openxmlformats-officedocument.theme+xml"/>
  <Override PartName="/ppt/theme/theme10.xml" ContentType="application/vnd.openxmlformats-officedocument.theme+xml"/>
  <Override PartName="/ppt/theme/theme23.xml" ContentType="application/vnd.openxmlformats-officedocument.theme+xml"/>
  <Override PartName="/ppt/theme/theme4.xml" ContentType="application/vnd.openxmlformats-officedocument.theme+xml"/>
  <Override PartName="/ppt/theme/theme22.xml" ContentType="application/vnd.openxmlformats-officedocument.theme+xml"/>
  <Override PartName="/ppt/theme/theme3.xml" ContentType="application/vnd.openxmlformats-officedocument.theme+xml"/>
  <Override PartName="/ppt/theme/theme19.xml" ContentType="application/vnd.openxmlformats-officedocument.theme+xml"/>
  <Override PartName="/ppt/theme/theme21.xml" ContentType="application/vnd.openxmlformats-officedocument.theme+xml"/>
  <Override PartName="/ppt/theme/theme2.xml" ContentType="application/vnd.openxmlformats-officedocument.theme+xml"/>
  <Override PartName="/ppt/theme/theme18.xml" ContentType="application/vnd.openxmlformats-officedocument.theme+xml"/>
  <Override PartName="/ppt/theme/theme1.xml" ContentType="application/vnd.openxmlformats-officedocument.theme+xml"/>
  <Override PartName="/ppt/theme/theme20.xml" ContentType="application/vnd.openxmlformats-officedocument.theme+xml"/>
  <Override PartName="/ppt/_rels/presentation.xml.rels" ContentType="application/vnd.openxmlformats-package.relationships+xml"/>
  <Override PartName="/ppt/media/image56.png" ContentType="image/png"/>
  <Override PartName="/ppt/media/image55.png" ContentType="image/png"/>
  <Override PartName="/ppt/media/image53.png" ContentType="image/png"/>
  <Override PartName="/ppt/media/image52.png" ContentType="image/png"/>
  <Override PartName="/ppt/media/image51.png" ContentType="image/png"/>
  <Override PartName="/ppt/media/image50.png" ContentType="image/png"/>
  <Override PartName="/ppt/media/image48.png" ContentType="image/png"/>
  <Override PartName="/ppt/media/image46.png" ContentType="image/png"/>
  <Override PartName="/ppt/media/image45.png" ContentType="image/png"/>
  <Override PartName="/ppt/media/image43.png" ContentType="image/png"/>
  <Override PartName="/ppt/media/image42.png" ContentType="image/png"/>
  <Override PartName="/ppt/media/image40.png" ContentType="image/png"/>
  <Override PartName="/ppt/media/image39.png" ContentType="image/png"/>
  <Override PartName="/ppt/media/image30.png" ContentType="image/png"/>
  <Override PartName="/ppt/media/image41.png" ContentType="image/png"/>
  <Override PartName="/ppt/media/image9.wmf" ContentType="image/x-wmf"/>
  <Override PartName="/ppt/media/image38.png" ContentType="image/png"/>
  <Override PartName="/ppt/media/image15.jpeg" ContentType="image/jpeg"/>
  <Override PartName="/ppt/media/image64.png" ContentType="image/png"/>
  <Override PartName="/ppt/media/image20.png" ContentType="image/png"/>
  <Override PartName="/ppt/media/image57.png" ContentType="image/png"/>
  <Override PartName="/ppt/media/image21.png" ContentType="image/png"/>
  <Override PartName="/ppt/media/image58.png" ContentType="image/png"/>
  <Override PartName="/ppt/media/image22.png" ContentType="image/png"/>
  <Override PartName="/ppt/media/image59.png" ContentType="image/png"/>
  <Override PartName="/ppt/media/image60.png" ContentType="image/png"/>
  <Override PartName="/ppt/media/image1.png" ContentType="image/png"/>
  <Override PartName="/ppt/media/image68.png" ContentType="image/png"/>
  <Override PartName="/ppt/media/image31.png" ContentType="image/png"/>
  <Override PartName="/ppt/media/image24.png" ContentType="image/png"/>
  <Override PartName="/ppt/media/image11.jpeg" ContentType="image/jpeg"/>
  <Override PartName="/ppt/media/image61.png" ContentType="image/png"/>
  <Override PartName="/ppt/media/image25.png" ContentType="image/png"/>
  <Override PartName="/ppt/media/image62.png" ContentType="image/png"/>
  <Override PartName="/ppt/media/image63.png" ContentType="image/png"/>
  <Override PartName="/ppt/media/image76.png" ContentType="image/png"/>
  <Override PartName="/ppt/media/image75.png" ContentType="image/png"/>
  <Override PartName="/ppt/media/image74.png" ContentType="image/png"/>
  <Override PartName="/ppt/media/image73.png" ContentType="image/png"/>
  <Override PartName="/ppt/media/image72.png" ContentType="image/png"/>
  <Override PartName="/ppt/media/image71.png" ContentType="image/png"/>
  <Override PartName="/ppt/media/image29.png" ContentType="image/png"/>
  <Override PartName="/ppt/media/image69.png" ContentType="image/png"/>
  <Override PartName="/ppt/media/image2.png" ContentType="image/png"/>
  <Override PartName="/ppt/media/image32.png" ContentType="image/png"/>
  <Override PartName="/ppt/media/image70.png" ContentType="image/png"/>
  <Override PartName="/ppt/media/image28.png" ContentType="image/png"/>
  <Override PartName="/ppt/media/image67.png" ContentType="image/png"/>
  <Override PartName="/ppt/media/image66.png" ContentType="image/png"/>
  <Override PartName="/ppt/media/image65.png" ContentType="image/png"/>
  <Override PartName="/ppt/media/image26.png" ContentType="image/png"/>
  <Override PartName="/ppt/media/image3.png" ContentType="image/png"/>
  <Override PartName="/ppt/media/image33.png" ContentType="image/png"/>
  <Override PartName="/ppt/media/image27.png" ContentType="image/png"/>
  <Override PartName="/ppt/media/image16.png" ContentType="image/png"/>
  <Override PartName="/ppt/media/image4.png" ContentType="image/png"/>
  <Override PartName="/ppt/media/image34.png" ContentType="image/png"/>
  <Override PartName="/ppt/media/image23.png" ContentType="image/png"/>
  <Override PartName="/ppt/media/image13.jpeg" ContentType="image/jpeg"/>
  <Override PartName="/ppt/media/image44.png" ContentType="image/png"/>
  <Override PartName="/ppt/media/image17.png" ContentType="image/png"/>
  <Override PartName="/ppt/media/image5.png" ContentType="image/png"/>
  <Override PartName="/ppt/media/image35.png" ContentType="image/png"/>
  <Override PartName="/ppt/media/image10.png" ContentType="image/png"/>
  <Override PartName="/ppt/media/image47.png" ContentType="image/png"/>
  <Override PartName="/ppt/media/image18.png" ContentType="image/png"/>
  <Override PartName="/ppt/media/image6.png" ContentType="image/png"/>
  <Override PartName="/ppt/media/image36.png" ContentType="image/png"/>
  <Override PartName="/ppt/media/image19.png" ContentType="image/png"/>
  <Override PartName="/ppt/media/image7.png" ContentType="image/png"/>
  <Override PartName="/ppt/media/image37.png" ContentType="image/png"/>
  <Override PartName="/ppt/media/image12.png" ContentType="image/png"/>
  <Override PartName="/ppt/media/image49.png" ContentType="image/png"/>
  <Override PartName="/ppt/media/image14.jpeg" ContentType="image/jpeg"/>
  <Override PartName="/ppt/media/image54.png" ContentType="image/png"/>
  <Override PartName="/ppt/media/image8.png" ContentType="image/png"/>
  <Override PartName="/ppt/slideLayouts/slideLayout257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_rels/slideLayout41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416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83.xml.rels" ContentType="application/vnd.openxmlformats-package.relationships+xml"/>
  <Override PartName="/ppt/slideLayouts/_rels/slideLayout204.xml.rels" ContentType="application/vnd.openxmlformats-package.relationships+xml"/>
  <Override PartName="/ppt/slideLayouts/_rels/slideLayout178.xml.rels" ContentType="application/vnd.openxmlformats-package.relationships+xml"/>
  <Override PartName="/ppt/slideLayouts/_rels/slideLayout349.xml.rels" ContentType="application/vnd.openxmlformats-package.relationships+xml"/>
  <Override PartName="/ppt/slideLayouts/_rels/slideLayout302.xml.rels" ContentType="application/vnd.openxmlformats-package.relationships+xml"/>
  <Override PartName="/ppt/slideLayouts/_rels/slideLayout429.xml.rels" ContentType="application/vnd.openxmlformats-package.relationships+xml"/>
  <Override PartName="/ppt/slideLayouts/_rels/slideLayout193.xml.rels" ContentType="application/vnd.openxmlformats-package.relationships+xml"/>
  <Override PartName="/ppt/slideLayouts/_rels/slideLayout359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62.xml.rels" ContentType="application/vnd.openxmlformats-package.relationships+xml"/>
  <Override PartName="/ppt/slideLayouts/_rels/slideLayout158.xml.rels" ContentType="application/vnd.openxmlformats-package.relationships+xml"/>
  <Override PartName="/ppt/slideLayouts/_rels/slideLayout125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37.xml.rels" ContentType="application/vnd.openxmlformats-package.relationships+xml"/>
  <Override PartName="/ppt/slideLayouts/_rels/slideLayout263.xml.rels" ContentType="application/vnd.openxmlformats-package.relationships+xml"/>
  <Override PartName="/ppt/slideLayouts/_rels/slideLayout159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210.xml.rels" ContentType="application/vnd.openxmlformats-package.relationships+xml"/>
  <Override PartName="/ppt/slideLayouts/_rels/slideLayout106.xml.rels" ContentType="application/vnd.openxmlformats-package.relationships+xml"/>
  <Override PartName="/ppt/slideLayouts/_rels/slideLayout211.xml.rels" ContentType="application/vnd.openxmlformats-package.relationships+xml"/>
  <Override PartName="/ppt/slideLayouts/_rels/slideLayout190.xml.rels" ContentType="application/vnd.openxmlformats-package.relationships+xml"/>
  <Override PartName="/ppt/slideLayouts/_rels/slideLayout107.xml.rels" ContentType="application/vnd.openxmlformats-package.relationships+xml"/>
  <Override PartName="/ppt/slideLayouts/_rels/slideLayout212.xml.rels" ContentType="application/vnd.openxmlformats-package.relationships+xml"/>
  <Override PartName="/ppt/slideLayouts/_rels/slideLayout191.xml.rels" ContentType="application/vnd.openxmlformats-package.relationships+xml"/>
  <Override PartName="/ppt/slideLayouts/_rels/slideLayout108.xml.rels" ContentType="application/vnd.openxmlformats-package.relationships+xml"/>
  <Override PartName="/ppt/slideLayouts/_rels/slideLayout409.xml.rels" ContentType="application/vnd.openxmlformats-package.relationships+xml"/>
  <Override PartName="/ppt/slideLayouts/_rels/slideLayout388.xml.rels" ContentType="application/vnd.openxmlformats-package.relationships+xml"/>
  <Override PartName="/ppt/slideLayouts/_rels/slideLayout220.xml.rels" ContentType="application/vnd.openxmlformats-package.relationships+xml"/>
  <Override PartName="/ppt/slideLayouts/_rels/slideLayout221.xml.rels" ContentType="application/vnd.openxmlformats-package.relationships+xml"/>
  <Override PartName="/ppt/slideLayouts/_rels/slideLayout222.xml.rels" ContentType="application/vnd.openxmlformats-package.relationships+xml"/>
  <Override PartName="/ppt/slideLayouts/_rels/slideLayout230.xml.rels" ContentType="application/vnd.openxmlformats-package.relationships+xml"/>
  <Override PartName="/ppt/slideLayouts/_rels/slideLayout225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231.xml.rels" ContentType="application/vnd.openxmlformats-package.relationships+xml"/>
  <Override PartName="/ppt/slideLayouts/_rels/slideLayout232.xml.rels" ContentType="application/vnd.openxmlformats-package.relationships+xml"/>
  <Override PartName="/ppt/slideLayouts/_rels/slideLayout250.xml.rels" ContentType="application/vnd.openxmlformats-package.relationships+xml"/>
  <Override PartName="/ppt/slideLayouts/_rels/slideLayout146.xml.rels" ContentType="application/vnd.openxmlformats-package.relationships+xml"/>
  <Override PartName="/ppt/slideLayouts/_rels/slideLayout103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10.xml.rels" ContentType="application/vnd.openxmlformats-package.relationships+xml"/>
  <Override PartName="/ppt/slideLayouts/_rels/slideLayout105.xml.rels" ContentType="application/vnd.openxmlformats-package.relationships+xml"/>
  <Override PartName="/ppt/slideLayouts/_rels/slideLayout258.xml.rels" ContentType="application/vnd.openxmlformats-package.relationships+xml"/>
  <Override PartName="/ppt/slideLayouts/_rels/slideLayout413.xml.rels" ContentType="application/vnd.openxmlformats-package.relationships+xml"/>
  <Override PartName="/ppt/slideLayouts/_rels/slideLayout309.xml.rels" ContentType="application/vnd.openxmlformats-package.relationships+xml"/>
  <Override PartName="/ppt/slideLayouts/_rels/slideLayout392.xml.rels" ContentType="application/vnd.openxmlformats-package.relationships+xml"/>
  <Override PartName="/ppt/slideLayouts/_rels/slideLayout104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11.xml.rels" ContentType="application/vnd.openxmlformats-package.relationships+xml"/>
  <Override PartName="/ppt/slideLayouts/_rels/slideLayout259.xml.rels" ContentType="application/vnd.openxmlformats-package.relationships+xml"/>
  <Override PartName="/ppt/slideLayouts/_rels/slideLayout264.xml.rels" ContentType="application/vnd.openxmlformats-package.relationships+xml"/>
  <Override PartName="/ppt/slideLayouts/_rels/slideLayout414.xml.rels" ContentType="application/vnd.openxmlformats-package.relationships+xml"/>
  <Override PartName="/ppt/slideLayouts/_rels/slideLayout289.xml.rels" ContentType="application/vnd.openxmlformats-package.relationships+xml"/>
  <Override PartName="/ppt/slideLayouts/_rels/slideLayout393.xml.rels" ContentType="application/vnd.openxmlformats-package.relationships+xml"/>
  <Override PartName="/ppt/slideLayouts/_rels/slideLayout408.xml.rels" ContentType="application/vnd.openxmlformats-package.relationships+xml"/>
  <Override PartName="/ppt/slideLayouts/_rels/slideLayout38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2.xml.rels" ContentType="application/vnd.openxmlformats-package.relationships+xml"/>
  <Override PartName="/ppt/slideLayouts/_rels/slideLayout415.xml.rels" ContentType="application/vnd.openxmlformats-package.relationships+xml"/>
  <Override PartName="/ppt/slideLayouts/_rels/slideLayout420.xml.rels" ContentType="application/vnd.openxmlformats-package.relationships+xml"/>
  <Override PartName="/ppt/slideLayouts/_rels/slideLayout394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308.xml.rels" ContentType="application/vnd.openxmlformats-package.relationships+xml"/>
  <Override PartName="/ppt/slideLayouts/_rels/slideLayout287.xml.rels" ContentType="application/vnd.openxmlformats-package.relationships+xml"/>
  <Override PartName="/ppt/slideLayouts/_rels/slideLayout313.xml.rels" ContentType="application/vnd.openxmlformats-package.relationships+xml"/>
  <Override PartName="/ppt/slideLayouts/_rels/slideLayout292.xml.rels" ContentType="application/vnd.openxmlformats-package.relationships+xml"/>
  <Override PartName="/ppt/slideLayouts/_rels/slideLayout352.xml.rels" ContentType="application/vnd.openxmlformats-package.relationships+xml"/>
  <Override PartName="/ppt/slideLayouts/_rels/slideLayout442.xml.rels" ContentType="application/vnd.openxmlformats-package.relationships+xml"/>
  <Override PartName="/ppt/slideLayouts/_rels/slideLayout437.xml.rels" ContentType="application/vnd.openxmlformats-package.relationships+xml"/>
  <Override PartName="/ppt/slideLayouts/_rels/slideLayout364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353.xml.rels" ContentType="application/vnd.openxmlformats-package.relationships+xml"/>
  <Override PartName="/ppt/slideLayouts/_rels/slideLayout375.xml.rels" ContentType="application/vnd.openxmlformats-package.relationships+xml"/>
  <Override PartName="/ppt/slideLayouts/_rels/slideLayout173.xml.rels" ContentType="application/vnd.openxmlformats-package.relationships+xml"/>
  <Override PartName="/ppt/slideLayouts/_rels/slideLayout168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354.xml.rels" ContentType="application/vnd.openxmlformats-package.relationships+xml"/>
  <Override PartName="/ppt/slideLayouts/_rels/slideLayout376.xml.rels" ContentType="application/vnd.openxmlformats-package.relationships+xml"/>
  <Override PartName="/ppt/slideLayouts/_rels/slideLayout233.xml.rels" ContentType="application/vnd.openxmlformats-package.relationships+xml"/>
  <Override PartName="/ppt/slideLayouts/_rels/slideLayout380.xml.rels" ContentType="application/vnd.openxmlformats-package.relationships+xml"/>
  <Override PartName="/ppt/slideLayouts/_rels/slideLayout401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186.xml.rels" ContentType="application/vnd.openxmlformats-package.relationships+xml"/>
  <Override PartName="/ppt/slideLayouts/_rels/slideLayout174.xml.rels" ContentType="application/vnd.openxmlformats-package.relationships+xml"/>
  <Override PartName="/ppt/slideLayouts/_rels/slideLayout96.xml.rels" ContentType="application/vnd.openxmlformats-package.relationships+xml"/>
  <Override PartName="/ppt/slideLayouts/_rels/slideLayout355.xml.rels" ContentType="application/vnd.openxmlformats-package.relationships+xml"/>
  <Override PartName="/ppt/slideLayouts/_rels/slideLayout360.xml.rels" ContentType="application/vnd.openxmlformats-package.relationships+xml"/>
  <Override PartName="/ppt/slideLayouts/_rels/slideLayout377.xml.rels" ContentType="application/vnd.openxmlformats-package.relationships+xml"/>
  <Override PartName="/ppt/slideLayouts/_rels/slideLayout234.xml.rels" ContentType="application/vnd.openxmlformats-package.relationships+xml"/>
  <Override PartName="/ppt/slideLayouts/_rels/slideLayout381.xml.rels" ContentType="application/vnd.openxmlformats-package.relationships+xml"/>
  <Override PartName="/ppt/slideLayouts/_rels/slideLayout277.xml.rels" ContentType="application/vnd.openxmlformats-package.relationships+xml"/>
  <Override PartName="/ppt/slideLayouts/_rels/slideLayout402.xml.rels" ContentType="application/vnd.openxmlformats-package.relationships+xml"/>
  <Override PartName="/ppt/slideLayouts/_rels/slideLayout411.xml.rels" ContentType="application/vnd.openxmlformats-package.relationships+xml"/>
  <Override PartName="/ppt/slideLayouts/_rels/slideLayout390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79.xml.rels" ContentType="application/vnd.openxmlformats-package.relationships+xml"/>
  <Override PartName="/ppt/slideLayouts/_rels/slideLayout383.xml.rels" ContentType="application/vnd.openxmlformats-package.relationships+xml"/>
  <Override PartName="/ppt/slideLayouts/_rels/slideLayout432.xml.rels" ContentType="application/vnd.openxmlformats-package.relationships+xml"/>
  <Override PartName="/ppt/slideLayouts/_rels/slideLayout427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78.xml.rels" ContentType="application/vnd.openxmlformats-package.relationships+xml"/>
  <Override PartName="/ppt/slideLayouts/_rels/slideLayout382.xml.rels" ContentType="application/vnd.openxmlformats-package.relationships+xml"/>
  <Override PartName="/ppt/slideLayouts/_rels/slideLayout403.xml.rels" ContentType="application/vnd.openxmlformats-package.relationships+xml"/>
  <Override PartName="/ppt/slideLayouts/_rels/slideLayout192.xml.rels" ContentType="application/vnd.openxmlformats-package.relationships+xml"/>
  <Override PartName="/ppt/slideLayouts/_rels/slideLayout213.xml.rels" ContentType="application/vnd.openxmlformats-package.relationships+xml"/>
  <Override PartName="/ppt/slideLayouts/_rels/slideLayout109.xml.rels" ContentType="application/vnd.openxmlformats-package.relationships+xml"/>
  <Override PartName="/ppt/slideLayouts/_rels/slideLayout184.xml.rels" ContentType="application/vnd.openxmlformats-package.relationships+xml"/>
  <Override PartName="/ppt/slideLayouts/_rels/slideLayout179.xml.rels" ContentType="application/vnd.openxmlformats-package.relationships+xml"/>
  <Override PartName="/ppt/slideLayouts/_rels/slideLayout205.xml.rels" ContentType="application/vnd.openxmlformats-package.relationships+xml"/>
  <Override PartName="/ppt/slideLayouts/_rels/slideLayout122.xml.rels" ContentType="application/vnd.openxmlformats-package.relationships+xml"/>
  <Override PartName="/ppt/slideLayouts/_rels/slideLayout117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187.xml.rels" ContentType="application/vnd.openxmlformats-package.relationships+xml"/>
  <Override PartName="/ppt/slideLayouts/_rels/slideLayout175.xml.rels" ContentType="application/vnd.openxmlformats-package.relationships+xml"/>
  <Override PartName="/ppt/slideLayouts/_rels/slideLayout201.xml.rels" ContentType="application/vnd.openxmlformats-package.relationships+xml"/>
  <Override PartName="/ppt/slideLayouts/_rels/slideLayout389.xml.rels" ContentType="application/vnd.openxmlformats-package.relationships+xml"/>
  <Override PartName="/ppt/slideLayouts/_rels/slideLayout441.xml.rels" ContentType="application/vnd.openxmlformats-package.relationships+xml"/>
  <Override PartName="/ppt/slideLayouts/_rels/slideLayout436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67.xml.rels" ContentType="application/vnd.openxmlformats-package.relationships+xml"/>
  <Override PartName="/ppt/slideLayouts/_rels/slideLayout422.xml.rels" ContentType="application/vnd.openxmlformats-package.relationships+xml"/>
  <Override PartName="/ppt/slideLayouts/_rels/slideLayout430.xml.rels" ContentType="application/vnd.openxmlformats-package.relationships+xml"/>
  <Override PartName="/ppt/slideLayouts/_rels/slideLayout425.xml.rels" ContentType="application/vnd.openxmlformats-package.relationships+xml"/>
  <Override PartName="/ppt/slideLayouts/_rels/slideLayout378.xml.rels" ContentType="application/vnd.openxmlformats-package.relationships+xml"/>
  <Override PartName="/ppt/slideLayouts/_rels/slideLayout404.xml.rels" ContentType="application/vnd.openxmlformats-package.relationships+xml"/>
  <Override PartName="/ppt/slideLayouts/_rels/slideLayout428.xml.rels" ContentType="application/vnd.openxmlformats-package.relationships+xml"/>
  <Override PartName="/ppt/slideLayouts/_rels/slideLayout433.xml.rels" ContentType="application/vnd.openxmlformats-package.relationships+xml"/>
  <Override PartName="/ppt/slideLayouts/_rels/slideLayout325.xml.rels" ContentType="application/vnd.openxmlformats-package.relationships+xml"/>
  <Override PartName="/ppt/slideLayouts/_rels/slideLayout299.xml.rels" ContentType="application/vnd.openxmlformats-package.relationships+xml"/>
  <Override PartName="/ppt/slideLayouts/_rels/slideLayout123.xml.rels" ContentType="application/vnd.openxmlformats-package.relationships+xml"/>
  <Override PartName="/ppt/slideLayouts/_rels/slideLayout118.xml.rels" ContentType="application/vnd.openxmlformats-package.relationships+xml"/>
  <Override PartName="/ppt/slideLayouts/_rels/slideLayout176.xml.rels" ContentType="application/vnd.openxmlformats-package.relationships+xml"/>
  <Override PartName="/ppt/slideLayouts/_rels/slideLayout202.xml.rels" ContentType="application/vnd.openxmlformats-package.relationships+xml"/>
  <Override PartName="/ppt/slideLayouts/_rels/slideLayout181.xml.rels" ContentType="application/vnd.openxmlformats-package.relationships+xml"/>
  <Override PartName="/ppt/slideLayouts/_rels/slideLayout385.xml.rels" ContentType="application/vnd.openxmlformats-package.relationships+xml"/>
  <Override PartName="/ppt/slideLayouts/_rels/slideLayout406.xml.rels" ContentType="application/vnd.openxmlformats-package.relationships+xml"/>
  <Override PartName="/ppt/slideLayouts/_rels/slideLayout384.xml.rels" ContentType="application/vnd.openxmlformats-package.relationships+xml"/>
  <Override PartName="/ppt/slideLayouts/_rels/slideLayout405.xml.rels" ContentType="application/vnd.openxmlformats-package.relationships+xml"/>
  <Override PartName="/ppt/slideLayouts/_rels/slideLayout379.xml.rels" ContentType="application/vnd.openxmlformats-package.relationships+xml"/>
  <Override PartName="/ppt/slideLayouts/_rels/slideLayout440.xml.rels" ContentType="application/vnd.openxmlformats-package.relationships+xml"/>
  <Override PartName="/ppt/slideLayouts/_rels/slideLayout336.xml.rels" ContentType="application/vnd.openxmlformats-package.relationships+xml"/>
  <Override PartName="/ppt/slideLayouts/_rels/slideLayout182.xml.rels" ContentType="application/vnd.openxmlformats-package.relationships+xml"/>
  <Override PartName="/ppt/slideLayouts/_rels/slideLayout177.xml.rels" ContentType="application/vnd.openxmlformats-package.relationships+xml"/>
  <Override PartName="/ppt/slideLayouts/_rels/slideLayout203.xml.rels" ContentType="application/vnd.openxmlformats-package.relationships+xml"/>
  <Override PartName="/ppt/slideLayouts/_rels/slideLayout407.xml.rels" ContentType="application/vnd.openxmlformats-package.relationships+xml"/>
  <Override PartName="/ppt/slideLayouts/_rels/slideLayout386.xml.rels" ContentType="application/vnd.openxmlformats-package.relationships+xml"/>
  <Override PartName="/ppt/slideLayouts/_rels/slideLayout399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69.xml.rels" ContentType="application/vnd.openxmlformats-package.relationships+xml"/>
  <Override PartName="/ppt/slideLayouts/_rels/slideLayout374.xml.rels" ContentType="application/vnd.openxmlformats-package.relationships+xml"/>
  <Override PartName="/ppt/slideLayouts/_rels/slideLayout421.xml.rels" ContentType="application/vnd.openxmlformats-package.relationships+xml"/>
  <Override PartName="/ppt/slideLayouts/_rels/slideLayout395.xml.rels" ContentType="application/vnd.openxmlformats-package.relationships+xml"/>
  <Override PartName="/ppt/slideLayouts/_rels/slideLayout400.xml.rels" ContentType="application/vnd.openxmlformats-package.relationships+xml"/>
  <Override PartName="/ppt/slideLayouts/_rels/slideLayout398.xml.rels" ContentType="application/vnd.openxmlformats-package.relationships+xml"/>
  <Override PartName="/ppt/slideLayouts/_rels/slideLayout419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368.xml.rels" ContentType="application/vnd.openxmlformats-package.relationships+xml"/>
  <Override PartName="/ppt/slideLayouts/_rels/slideLayout373.xml.rels" ContentType="application/vnd.openxmlformats-package.relationships+xml"/>
  <Override PartName="/ppt/slideLayouts/_rels/slideLayout397.xml.rels" ContentType="application/vnd.openxmlformats-package.relationships+xml"/>
  <Override PartName="/ppt/slideLayouts/_rels/slideLayout418.xml.rels" ContentType="application/vnd.openxmlformats-package.relationships+xml"/>
  <Override PartName="/ppt/slideLayouts/_rels/slideLayout244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391.xml.rels" ContentType="application/vnd.openxmlformats-package.relationships+xml"/>
  <Override PartName="/ppt/slideLayouts/_rels/slideLayout412.xml.rels" ContentType="application/vnd.openxmlformats-package.relationships+xml"/>
  <Override PartName="/ppt/slideLayouts/_rels/slideLayout367.xml.rels" ContentType="application/vnd.openxmlformats-package.relationships+xml"/>
  <Override PartName="/ppt/slideLayouts/_rels/slideLayout372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72.xml.rels" ContentType="application/vnd.openxmlformats-package.relationships+xml"/>
  <Override PartName="/ppt/slideLayouts/_rels/slideLayout167.xml.rels" ContentType="application/vnd.openxmlformats-package.relationships+xml"/>
  <Override PartName="/ppt/slideLayouts/_rels/slideLayout366.xml.rels" ContentType="application/vnd.openxmlformats-package.relationships+xml"/>
  <Override PartName="/ppt/slideLayouts/_rels/slideLayout371.xml.rels" ContentType="application/vnd.openxmlformats-package.relationships+xml"/>
  <Override PartName="/ppt/slideLayouts/_rels/slideLayout87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346.xml.rels" ContentType="application/vnd.openxmlformats-package.relationships+xml"/>
  <Override PartName="/ppt/slideLayouts/_rels/slideLayout351.xml.rels" ContentType="application/vnd.openxmlformats-package.relationships+xml"/>
  <Override PartName="/ppt/slideLayouts/_rels/slideLayout145.xml.rels" ContentType="application/vnd.openxmlformats-package.relationships+xml"/>
  <Override PartName="/ppt/slideLayouts/_rels/slideLayout248.xml.rels" ContentType="application/vnd.openxmlformats-package.relationships+xml"/>
  <Override PartName="/ppt/slideLayouts/_rels/slideLayout253.xml.rels" ContentType="application/vnd.openxmlformats-package.relationships+xml"/>
  <Override PartName="/ppt/slideLayouts/_rels/slideLayout97.xml.rels" ContentType="application/vnd.openxmlformats-package.relationships+xml"/>
  <Override PartName="/ppt/slideLayouts/_rels/slideLayout300.xml.rels" ContentType="application/vnd.openxmlformats-package.relationships+xml"/>
  <Override PartName="/ppt/slideLayouts/_rels/slideLayout27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0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154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101.xml.rels" ContentType="application/vnd.openxmlformats-package.relationships+xml"/>
  <Override PartName="/ppt/slideLayouts/_rels/slideLayout30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148.xml.rels" ContentType="application/vnd.openxmlformats-package.relationships+xml"/>
  <Override PartName="/ppt/slideLayouts/_rels/slideLayout265.xml.rels" ContentType="application/vnd.openxmlformats-package.relationships+xml"/>
  <Override PartName="/ppt/slideLayouts/_rels/slideLayout128.xml.rels" ContentType="application/vnd.openxmlformats-package.relationships+xml"/>
  <Override PartName="/ppt/slideLayouts/_rels/slideLayout133.xml.rels" ContentType="application/vnd.openxmlformats-package.relationships+xml"/>
  <Override PartName="/ppt/slideLayouts/_rels/slideLayout10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304.xml.rels" ContentType="application/vnd.openxmlformats-package.relationships+xml"/>
  <Override PartName="/ppt/slideLayouts/_rels/slideLayout283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29.xml.rels" ContentType="application/vnd.openxmlformats-package.relationships+xml"/>
  <Override PartName="/ppt/slideLayouts/_rels/slideLayout134.xml.rels" ContentType="application/vnd.openxmlformats-package.relationships+xml"/>
  <Override PartName="/ppt/slideLayouts/_rels/slideLayout276.xml.rels" ContentType="application/vnd.openxmlformats-package.relationships+xml"/>
  <Override PartName="/ppt/slideLayouts/_rels/slideLayout281.xml.rels" ContentType="application/vnd.openxmlformats-package.relationships+xml"/>
  <Override PartName="/ppt/slideLayouts/_rels/slideLayout365.xml.rels" ContentType="application/vnd.openxmlformats-package.relationships+xml"/>
  <Override PartName="/ppt/slideLayouts/_rels/slideLayout270.xml.rels" ContentType="application/vnd.openxmlformats-package.relationships+xml"/>
  <Override PartName="/ppt/slideLayouts/_rels/slideLayout271.xml.rels" ContentType="application/vnd.openxmlformats-package.relationships+xml"/>
  <Override PartName="/ppt/slideLayouts/_rels/slideLayout124.xml.rels" ContentType="application/vnd.openxmlformats-package.relationships+xml"/>
  <Override PartName="/ppt/slideLayouts/_rels/slideLayout13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35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438.xml.rels" ContentType="application/vnd.openxmlformats-package.relationships+xml"/>
  <Override PartName="/ppt/slideLayouts/_rels/slideLayout443.xml.rels" ContentType="application/vnd.openxmlformats-package.relationships+xml"/>
  <Override PartName="/ppt/slideLayouts/_rels/slideLayout272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135.xml.rels" ContentType="application/vnd.openxmlformats-package.relationships+xml"/>
  <Override PartName="/ppt/slideLayouts/_rels/slideLayout282.xml.rels" ContentType="application/vnd.openxmlformats-package.relationships+xml"/>
  <Override PartName="/ppt/slideLayouts/_rels/slideLayout243.xml.rels" ContentType="application/vnd.openxmlformats-package.relationships+xml"/>
  <Override PartName="/ppt/slideLayouts/_rels/slideLayout238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439.xml.rels" ContentType="application/vnd.openxmlformats-package.relationships+xml"/>
  <Override PartName="/ppt/slideLayouts/_rels/slideLayout4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34.xml.rels" ContentType="application/vnd.openxmlformats-package.relationships+xml"/>
  <Override PartName="/ppt/slideLayouts/_rels/slideLayout273.xml.rels" ContentType="application/vnd.openxmlformats-package.relationships+xml"/>
  <Override PartName="/ppt/slideLayouts/_rels/slideLayout169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138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44.xml.rels" ContentType="application/vnd.openxmlformats-package.relationships+xml"/>
  <Override PartName="/ppt/slideLayouts/_rels/slideLayout13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42.xml.rels" ContentType="application/vnd.openxmlformats-package.relationships+xml"/>
  <Override PartName="/ppt/slideLayouts/_rels/slideLayout332.xml.rels" ContentType="application/vnd.openxmlformats-package.relationships+xml"/>
  <Override PartName="/ppt/slideLayouts/_rels/slideLayout228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15.xml.rels" ContentType="application/vnd.openxmlformats-package.relationships+xml"/>
  <Override PartName="/ppt/slideLayouts/_rels/slideLayout342.xml.rels" ContentType="application/vnd.openxmlformats-package.relationships+xml"/>
  <Override PartName="/ppt/slideLayouts/_rels/slideLayout196.xml.rels" ContentType="application/vnd.openxmlformats-package.relationships+xml"/>
  <Override PartName="/ppt/slideLayouts/_rels/slideLayout217.xml.rels" ContentType="application/vnd.openxmlformats-package.relationships+xml"/>
  <Override PartName="/ppt/slideLayouts/_rels/slideLayout256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218.xml.rels" ContentType="application/vnd.openxmlformats-package.relationships+xml"/>
  <Override PartName="/ppt/slideLayouts/_rels/slideLayout197.xml.rels" ContentType="application/vnd.openxmlformats-package.relationships+xml"/>
  <Override PartName="/ppt/slideLayouts/_rels/slideLayout149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171.xml.rels" ContentType="application/vnd.openxmlformats-package.relationships+xml"/>
  <Override PartName="/ppt/slideLayouts/_rels/slideLayout166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140.xml.rels" ContentType="application/vnd.openxmlformats-package.relationships+xml"/>
  <Override PartName="/ppt/slideLayouts/_rels/slideLayout119.xml.rels" ContentType="application/vnd.openxmlformats-package.relationships+xml"/>
  <Override PartName="/ppt/slideLayouts/_rels/slideLayout223.xml.rels" ContentType="application/vnd.openxmlformats-package.relationships+xml"/>
  <Override PartName="/ppt/slideLayouts/_rels/slideLayout266.xml.rels" ContentType="application/vnd.openxmlformats-package.relationships+xml"/>
  <Override PartName="/ppt/slideLayouts/_rels/slideLayout370.xml.rels" ContentType="application/vnd.openxmlformats-package.relationships+xml"/>
  <Override PartName="/ppt/slideLayouts/_rels/slideLayout340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199.xml.rels" ContentType="application/vnd.openxmlformats-package.relationships+xml"/>
  <Override PartName="/ppt/slideLayouts/_rels/slideLayout207.xml.rels" ContentType="application/vnd.openxmlformats-package.relationships+xml"/>
  <Override PartName="/ppt/slideLayouts/_rels/slideLayout246.xml.rels" ContentType="application/vnd.openxmlformats-package.relationships+xml"/>
  <Override PartName="/ppt/slideLayouts/_rels/slideLayout251.xml.rels" ContentType="application/vnd.openxmlformats-package.relationships+xml"/>
  <Override PartName="/ppt/slideLayouts/_rels/slideLayout314.xml.rels" ContentType="application/vnd.openxmlformats-package.relationships+xml"/>
  <Override PartName="/ppt/slideLayouts/_rels/slideLayout288.xml.rels" ContentType="application/vnd.openxmlformats-package.relationships+xml"/>
  <Override PartName="/ppt/slideLayouts/_rels/slideLayout293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396.xml.rels" ContentType="application/vnd.openxmlformats-package.relationships+xml"/>
  <Override PartName="/ppt/slideLayouts/_rels/slideLayout275.xml.rels" ContentType="application/vnd.openxmlformats-package.relationships+xml"/>
  <Override PartName="/ppt/slideLayouts/_rels/slideLayout280.xml.rels" ContentType="application/vnd.openxmlformats-package.relationships+xml"/>
  <Override PartName="/ppt/slideLayouts/_rels/slideLayout301.xml.rels" ContentType="application/vnd.openxmlformats-package.relationships+xml"/>
  <Override PartName="/ppt/slideLayouts/_rels/slideLayout20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49.xml.rels" ContentType="application/vnd.openxmlformats-package.relationships+xml"/>
  <Override PartName="/ppt/slideLayouts/_rels/slideLayout254.xml.rels" ContentType="application/vnd.openxmlformats-package.relationships+xml"/>
  <Override PartName="/ppt/slideLayouts/_rels/slideLayout9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55.xml.rels" ContentType="application/vnd.openxmlformats-package.relationships+xml"/>
  <Override PartName="/ppt/slideLayouts/_rels/slideLayout410.xml.rels" ContentType="application/vnd.openxmlformats-package.relationships+xml"/>
  <Override PartName="/ppt/slideLayouts/_rels/slideLayout99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48.xml.rels" ContentType="application/vnd.openxmlformats-package.relationships+xml"/>
  <Override PartName="/ppt/slideLayouts/_rels/slideLayout150.xml.rels" ContentType="application/vnd.openxmlformats-package.relationships+xml"/>
  <Override PartName="/ppt/slideLayouts/_rels/slideLayout435.xml.rels" ContentType="application/vnd.openxmlformats-package.relationships+xml"/>
  <Override PartName="/ppt/slideLayouts/_rels/slideLayout143.xml.rels" ContentType="application/vnd.openxmlformats-package.relationships+xml"/>
  <Override PartName="/ppt/slideLayouts/_rels/slideLayout333.xml.rels" ContentType="application/vnd.openxmlformats-package.relationships+xml"/>
  <Override PartName="/ppt/slideLayouts/_rels/slideLayout229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224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341.xml.rels" ContentType="application/vnd.openxmlformats-package.relationships+xml"/>
  <Override PartName="/ppt/slideLayouts/_rels/slideLayout208.xml.rels" ContentType="application/vnd.openxmlformats-package.relationships+xml"/>
  <Override PartName="/ppt/slideLayouts/_rels/slideLayout247.xml.rels" ContentType="application/vnd.openxmlformats-package.relationships+xml"/>
  <Override PartName="/ppt/slideLayouts/_rels/slideLayout252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294.xml.rels" ContentType="application/vnd.openxmlformats-package.relationships+xml"/>
  <Override PartName="/ppt/slideLayouts/_rels/slideLayout14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9.xml.rels" ContentType="application/vnd.openxmlformats-package.relationships+xml"/>
  <Override PartName="/ppt/slideLayouts/_rels/slideLayout198.xml.rels" ContentType="application/vnd.openxmlformats-package.relationships+xml"/>
  <Override PartName="/ppt/slideLayouts/_rels/slideLayout185.xml.rels" ContentType="application/vnd.openxmlformats-package.relationships+xml"/>
  <Override PartName="/ppt/slideLayouts/_rels/slideLayout20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64.xml.rels" ContentType="application/vnd.openxmlformats-package.relationships+xml"/>
  <Override PartName="/ppt/slideLayouts/_rels/slideLayout163.xml.rels" ContentType="application/vnd.openxmlformats-package.relationships+xml"/>
  <Override PartName="/ppt/slideLayouts/_rels/slideLayout162.xml.rels" ContentType="application/vnd.openxmlformats-package.relationships+xml"/>
  <Override PartName="/ppt/slideLayouts/_rels/slideLayout245.xml.rels" ContentType="application/vnd.openxmlformats-package.relationships+xml"/>
  <Override PartName="/ppt/slideLayouts/_rels/slideLayout328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161.xml.rels" ContentType="application/vnd.openxmlformats-package.relationships+xml"/>
  <Override PartName="/ppt/slideLayouts/_rels/slideLayout257.xml.rels" ContentType="application/vnd.openxmlformats-package.relationships+xml"/>
  <Override PartName="/ppt/slideLayouts/_rels/slideLayout209.xml.rels" ContentType="application/vnd.openxmlformats-package.relationships+xml"/>
  <Override PartName="/ppt/slideLayouts/_rels/slideLayout188.xml.rels" ContentType="application/vnd.openxmlformats-package.relationships+xml"/>
  <Override PartName="/ppt/slideLayouts/_rels/slideLayout214.xml.rels" ContentType="application/vnd.openxmlformats-package.relationships+xml"/>
  <Override PartName="/ppt/slideLayouts/_rels/slideLayout356.xml.rels" ContentType="application/vnd.openxmlformats-package.relationships+xml"/>
  <Override PartName="/ppt/slideLayouts/_rels/slideLayout361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226.xml.rels" ContentType="application/vnd.openxmlformats-package.relationships+xml"/>
  <Override PartName="/ppt/slideLayouts/_rels/slideLayout330.xml.rels" ContentType="application/vnd.openxmlformats-package.relationships+xml"/>
  <Override PartName="/ppt/slideLayouts/_rels/slideLayout329.xml.rels" ContentType="application/vnd.openxmlformats-package.relationships+xml"/>
  <Override PartName="/ppt/slideLayouts/_rels/slideLayout334.xml.rels" ContentType="application/vnd.openxmlformats-package.relationships+xml"/>
  <Override PartName="/ppt/slideLayouts/_rels/slideLayout130.xml.rels" ContentType="application/vnd.openxmlformats-package.relationships+xml"/>
  <Override PartName="/ppt/slideLayouts/_rels/slideLayout141.xml.rels" ContentType="application/vnd.openxmlformats-package.relationships+xml"/>
  <Override PartName="/ppt/slideLayouts/_rels/slideLayout331.xml.rels" ContentType="application/vnd.openxmlformats-package.relationships+xml"/>
  <Override PartName="/ppt/slideLayouts/_rels/slideLayout227.xml.rels" ContentType="application/vnd.openxmlformats-package.relationships+xml"/>
  <Override PartName="/ppt/slideLayouts/_rels/slideLayout155.xml.rels" ContentType="application/vnd.openxmlformats-package.relationships+xml"/>
  <Override PartName="/ppt/slideLayouts/_rels/slideLayout160.xml.rels" ContentType="application/vnd.openxmlformats-package.relationships+xml"/>
  <Override PartName="/ppt/slideLayouts/_rels/slideLayout121.xml.rels" ContentType="application/vnd.openxmlformats-package.relationships+xml"/>
  <Override PartName="/ppt/slideLayouts/_rels/slideLayout116.xml.rels" ContentType="application/vnd.openxmlformats-package.relationships+xml"/>
  <Override PartName="/ppt/slideLayouts/_rels/slideLayout153.xml.rels" ContentType="application/vnd.openxmlformats-package.relationships+xml"/>
  <Override PartName="/ppt/slideLayouts/_rels/slideLayout152.xml.rels" ContentType="application/vnd.openxmlformats-package.relationships+xml"/>
  <Override PartName="/ppt/slideLayouts/_rels/slideLayout151.xml.rels" ContentType="application/vnd.openxmlformats-package.relationships+xml"/>
  <Override PartName="/ppt/slideLayouts/_rels/slideLayout120.xml.rels" ContentType="application/vnd.openxmlformats-package.relationships+xml"/>
  <Override PartName="/ppt/slideLayouts/_rels/slideLayout115.xml.rels" ContentType="application/vnd.openxmlformats-package.relationships+xml"/>
  <Override PartName="/ppt/slideLayouts/_rels/slideLayout423.xml.rels" ContentType="application/vnd.openxmlformats-package.relationships+xml"/>
  <Override PartName="/ppt/slideLayouts/_rels/slideLayout268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424.xml.rels" ContentType="application/vnd.openxmlformats-package.relationships+xml"/>
  <Override PartName="/ppt/slideLayouts/_rels/slideLayout269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96.xml.rels" ContentType="application/vnd.openxmlformats-package.relationships+xml"/>
  <Override PartName="/ppt/slideLayouts/_rels/slideLayout317.xml.rels" ContentType="application/vnd.openxmlformats-package.relationships+xml"/>
  <Override PartName="/ppt/slideLayouts/_rels/slideLayout322.xml.rels" ContentType="application/vnd.openxmlformats-package.relationships+xml"/>
  <Override PartName="/ppt/slideLayouts/_rels/slideLayout156.xml.rels" ContentType="application/vnd.openxmlformats-package.relationships+xml"/>
  <Override PartName="/ppt/slideLayouts/_rels/slideLayout260.xml.rels" ContentType="application/vnd.openxmlformats-package.relationships+xml"/>
  <Override PartName="/ppt/slideLayouts/_rels/slideLayout113.xml.rels" ContentType="application/vnd.openxmlformats-package.relationships+xml"/>
  <Override PartName="/ppt/slideLayouts/_rels/slideLayout347.xml.rels" ContentType="application/vnd.openxmlformats-package.relationships+xml"/>
  <Override PartName="/ppt/slideLayouts/_rels/slideLayout307.xml.rels" ContentType="application/vnd.openxmlformats-package.relationships+xml"/>
  <Override PartName="/ppt/slideLayouts/_rels/slideLayout291.xml.rels" ContentType="application/vnd.openxmlformats-package.relationships+xml"/>
  <Override PartName="/ppt/slideLayouts/_rels/slideLayout286.xml.rels" ContentType="application/vnd.openxmlformats-package.relationships+xml"/>
  <Override PartName="/ppt/slideLayouts/_rels/slideLayout312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157.xml.rels" ContentType="application/vnd.openxmlformats-package.relationships+xml"/>
  <Override PartName="/ppt/slideLayouts/_rels/slideLayout261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4.xml.rels" ContentType="application/vnd.openxmlformats-package.relationships+xml"/>
  <Override PartName="/ppt/slideLayouts/_rels/slideLayout295.xml.rels" ContentType="application/vnd.openxmlformats-package.relationships+xml"/>
  <Override PartName="/ppt/slideLayouts/_rels/slideLayout321.xml.rels" ContentType="application/vnd.openxmlformats-package.relationships+xml"/>
  <Override PartName="/ppt/slideLayouts/_rels/slideLayout316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27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284.xml.rels" ContentType="application/vnd.openxmlformats-package.relationships+xml"/>
  <Override PartName="/ppt/slideLayouts/_rels/slideLayout305.xml.rels" ContentType="application/vnd.openxmlformats-package.relationships+xml"/>
  <Override PartName="/ppt/slideLayouts/_rels/slideLayout310.xml.rels" ContentType="application/vnd.openxmlformats-package.relationships+xml"/>
  <Override PartName="/ppt/slideLayouts/_rels/slideLayout357.xml.rels" ContentType="application/vnd.openxmlformats-package.relationships+xml"/>
  <Override PartName="/ppt/slideLayouts/_rels/slideLayout362.xml.rels" ContentType="application/vnd.openxmlformats-package.relationships+xml"/>
  <Override PartName="/ppt/slideLayouts/_rels/slideLayout194.xml.rels" ContentType="application/vnd.openxmlformats-package.relationships+xml"/>
  <Override PartName="/ppt/slideLayouts/_rels/slideLayout215.xml.rels" ContentType="application/vnd.openxmlformats-package.relationships+xml"/>
  <Override PartName="/ppt/slideLayouts/_rels/slideLayout189.xml.rels" ContentType="application/vnd.openxmlformats-package.relationships+xml"/>
  <Override PartName="/ppt/slideLayouts/_rels/slideLayout344.xml.rels" ContentType="application/vnd.openxmlformats-package.relationships+xml"/>
  <Override PartName="/ppt/slideLayouts/_rels/slideLayout236.xml.rels" ContentType="application/vnd.openxmlformats-package.relationships+xml"/>
  <Override PartName="/ppt/slideLayouts/_rels/slideLayout241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290.xml.rels" ContentType="application/vnd.openxmlformats-package.relationships+xml"/>
  <Override PartName="/ppt/slideLayouts/_rels/slideLayout285.xml.rels" ContentType="application/vnd.openxmlformats-package.relationships+xml"/>
  <Override PartName="/ppt/slideLayouts/_rels/slideLayout311.xml.rels" ContentType="application/vnd.openxmlformats-package.relationships+xml"/>
  <Override PartName="/ppt/slideLayouts/_rels/slideLayout306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324.xml.rels" ContentType="application/vnd.openxmlformats-package.relationships+xml"/>
  <Override PartName="/ppt/slideLayouts/_rels/slideLayout298.xml.rels" ContentType="application/vnd.openxmlformats-package.relationships+xml"/>
  <Override PartName="/ppt/slideLayouts/_rels/slideLayout319.xml.rels" ContentType="application/vnd.openxmlformats-package.relationships+xml"/>
  <Override PartName="/ppt/slideLayouts/_rels/slideLayout358.xml.rels" ContentType="application/vnd.openxmlformats-package.relationships+xml"/>
  <Override PartName="/ppt/slideLayouts/_rels/slideLayout363.xml.rels" ContentType="application/vnd.openxmlformats-package.relationships+xml"/>
  <Override PartName="/ppt/slideLayouts/_rels/slideLayout195.xml.rels" ContentType="application/vnd.openxmlformats-package.relationships+xml"/>
  <Override PartName="/ppt/slideLayouts/_rels/slideLayout216.xml.rels" ContentType="application/vnd.openxmlformats-package.relationships+xml"/>
  <Override PartName="/ppt/slideLayouts/_rels/slideLayout320.xml.rels" ContentType="application/vnd.openxmlformats-package.relationships+xml"/>
  <Override PartName="/ppt/slideLayouts/_rels/slideLayout170.xml.rels" ContentType="application/vnd.openxmlformats-package.relationships+xml"/>
  <Override PartName="/ppt/slideLayouts/_rels/slideLayout165.xml.rels" ContentType="application/vnd.openxmlformats-package.relationships+xml"/>
  <Override PartName="/ppt/slideLayouts/_rels/slideLayout297.xml.rels" ContentType="application/vnd.openxmlformats-package.relationships+xml"/>
  <Override PartName="/ppt/slideLayouts/_rels/slideLayout318.xml.rels" ContentType="application/vnd.openxmlformats-package.relationships+xml"/>
  <Override PartName="/ppt/slideLayouts/_rels/slideLayout323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337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338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339.xml.rels" ContentType="application/vnd.openxmlformats-package.relationships+xml"/>
  <Override PartName="/ppt/slideLayouts/_rels/slideLayout343.xml.rels" ContentType="application/vnd.openxmlformats-package.relationships+xml"/>
  <Override PartName="/ppt/slideLayouts/_rels/slideLayout239.xml.rels" ContentType="application/vnd.openxmlformats-package.relationships+xml"/>
  <Override PartName="/ppt/slideLayouts/_rels/slideLayout240.xml.rels" ContentType="application/vnd.openxmlformats-package.relationships+xml"/>
  <Override PartName="/ppt/slideLayouts/_rels/slideLayout235.xml.rels" ContentType="application/vnd.openxmlformats-package.relationships+xml"/>
  <Override PartName="/ppt/slideLayouts/_rels/slideLayout127.xml.rels" ContentType="application/vnd.openxmlformats-package.relationships+xml"/>
  <Override PartName="/ppt/slideLayouts/_rels/slideLayout132.xml.rels" ContentType="application/vnd.openxmlformats-package.relationships+xml"/>
  <Override PartName="/ppt/slideLayouts/_rels/slideLayout350.xml.rels" ContentType="application/vnd.openxmlformats-package.relationships+xml"/>
  <Override PartName="/ppt/slideLayouts/_rels/slideLayout345.xml.rels" ContentType="application/vnd.openxmlformats-package.relationships+xml"/>
  <Override PartName="/ppt/slideLayouts/_rels/slideLayout237.xml.rels" ContentType="application/vnd.openxmlformats-package.relationships+xml"/>
  <Override PartName="/ppt/slideLayouts/_rels/slideLayout242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326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426.xml.rels" ContentType="application/vnd.openxmlformats-package.relationships+xml"/>
  <Override PartName="/ppt/slideLayouts/_rels/slideLayout431.xml.rels" ContentType="application/vnd.openxmlformats-package.relationships+xml"/>
  <Override PartName="/ppt/slideLayouts/_rels/slideLayout126.xml.rels" ContentType="application/vnd.openxmlformats-package.relationships+xml"/>
  <Override PartName="/ppt/slideLayouts/_rels/slideLayout131.xml.rels" ContentType="application/vnd.openxmlformats-package.relationships+xml"/>
  <Override PartName="/ppt/slideLayouts/_rels/slideLayout180.xml.rels" ContentType="application/vnd.openxmlformats-package.relationships+xml"/>
  <Override PartName="/ppt/slideLayouts/slideLayout369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38.xml" ContentType="application/vnd.openxmlformats-officedocument.presentationml.slideLayout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8.xml" ContentType="application/vnd.openxmlformats-officedocument.presentationml.slide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20.xml.rels" ContentType="application/vnd.openxmlformats-package.relationships+xml"/>
  <Override PartName="/ppt/slides/_rels/slide2.xml.rels" ContentType="application/vnd.openxmlformats-package.relationships+xml"/>
  <Override PartName="/ppt/slides/_rels/slide19.xml.rels" ContentType="application/vnd.openxmlformats-package.relationships+xml"/>
  <Override PartName="/ppt/slides/_rels/slide21.xml.rels" ContentType="application/vnd.openxmlformats-package.relationships+xml"/>
  <Override PartName="/ppt/slides/_rels/slide3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16.xml.rels" ContentType="application/vnd.openxmlformats-package.relationships+xml"/>
  <Override PartName="/ppt/slides/_rels/slide26.xml.rels" ContentType="application/vnd.openxmlformats-package.relationships+xml"/>
  <Override PartName="/ppt/slides/_rels/slide11.xml.rels" ContentType="application/vnd.openxmlformats-package.relationships+xml"/>
  <Override PartName="/ppt/slides/_rels/slide24.xml.rels" ContentType="application/vnd.openxmlformats-package.relationships+xml"/>
  <Override PartName="/ppt/slides/_rels/slide27.xml.rels" ContentType="application/vnd.openxmlformats-package.relationships+xml"/>
  <Override PartName="/ppt/slides/_rels/slide9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5.xml.rels" ContentType="application/vnd.openxmlformats-package.relationships+xml"/>
  <Override PartName="/ppt/slides/_rels/slide28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_rels/slide14.xml.rels" ContentType="application/vnd.openxmlformats-package.relationships+xml"/>
  <Override PartName="/ppt/slides/_rels/slide25.xml.rels" ContentType="application/vnd.openxmlformats-package.relationships+xml"/>
  <Override PartName="/ppt/slides/_rels/slide10.xml.rels" ContentType="application/vnd.openxmlformats-package.relationships+xml"/>
  <Override PartName="/ppt/slides/slide16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  <p:sldMasterId id="2147483752" r:id="rId10"/>
    <p:sldMasterId id="2147483765" r:id="rId11"/>
    <p:sldMasterId id="2147483778" r:id="rId12"/>
    <p:sldMasterId id="2147483791" r:id="rId13"/>
    <p:sldMasterId id="2147483804" r:id="rId14"/>
    <p:sldMasterId id="2147483817" r:id="rId15"/>
    <p:sldMasterId id="2147483830" r:id="rId16"/>
    <p:sldMasterId id="2147483843" r:id="rId17"/>
    <p:sldMasterId id="2147483856" r:id="rId18"/>
    <p:sldMasterId id="2147483869" r:id="rId19"/>
    <p:sldMasterId id="2147483882" r:id="rId20"/>
    <p:sldMasterId id="2147483895" r:id="rId21"/>
    <p:sldMasterId id="2147483908" r:id="rId22"/>
    <p:sldMasterId id="2147483921" r:id="rId23"/>
    <p:sldMasterId id="2147483934" r:id="rId24"/>
    <p:sldMasterId id="2147483947" r:id="rId25"/>
    <p:sldMasterId id="2147483960" r:id="rId26"/>
    <p:sldMasterId id="2147483973" r:id="rId27"/>
    <p:sldMasterId id="2147483986" r:id="rId28"/>
    <p:sldMasterId id="2147483999" r:id="rId29"/>
    <p:sldMasterId id="2147484012" r:id="rId30"/>
    <p:sldMasterId id="2147484025" r:id="rId31"/>
    <p:sldMasterId id="2147484038" r:id="rId32"/>
    <p:sldMasterId id="2147484051" r:id="rId33"/>
    <p:sldMasterId id="2147484064" r:id="rId34"/>
    <p:sldMasterId id="2147484077" r:id="rId35"/>
    <p:sldMasterId id="2147484090" r:id="rId36"/>
    <p:sldMasterId id="2147484103" r:id="rId37"/>
    <p:sldMasterId id="2147484116" r:id="rId38"/>
  </p:sldMasterIdLst>
  <p:sldIdLst>
    <p:sldId id="256" r:id="rId39"/>
    <p:sldId id="257" r:id="rId40"/>
    <p:sldId id="258" r:id="rId41"/>
    <p:sldId id="259" r:id="rId42"/>
    <p:sldId id="260" r:id="rId43"/>
    <p:sldId id="261" r:id="rId44"/>
    <p:sldId id="262" r:id="rId45"/>
    <p:sldId id="263" r:id="rId46"/>
    <p:sldId id="264" r:id="rId47"/>
    <p:sldId id="265" r:id="rId48"/>
    <p:sldId id="266" r:id="rId49"/>
    <p:sldId id="267" r:id="rId50"/>
    <p:sldId id="268" r:id="rId51"/>
    <p:sldId id="269" r:id="rId52"/>
    <p:sldId id="270" r:id="rId53"/>
    <p:sldId id="271" r:id="rId54"/>
    <p:sldId id="272" r:id="rId55"/>
    <p:sldId id="273" r:id="rId56"/>
    <p:sldId id="274" r:id="rId57"/>
    <p:sldId id="275" r:id="rId58"/>
    <p:sldId id="276" r:id="rId59"/>
    <p:sldId id="277" r:id="rId60"/>
    <p:sldId id="278" r:id="rId61"/>
    <p:sldId id="279" r:id="rId62"/>
    <p:sldId id="280" r:id="rId63"/>
    <p:sldId id="281" r:id="rId64"/>
    <p:sldId id="282" r:id="rId65"/>
    <p:sldId id="283" r:id="rId66"/>
  </p:sldIdLst>
  <p:sldSz cx="9144000" cy="51435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Master" Target="slideMasters/slideMaster33.xml"/><Relationship Id="rId35" Type="http://schemas.openxmlformats.org/officeDocument/2006/relationships/slideMaster" Target="slideMasters/slideMaster34.xml"/><Relationship Id="rId36" Type="http://schemas.openxmlformats.org/officeDocument/2006/relationships/slideMaster" Target="slideMasters/slideMaster35.xml"/><Relationship Id="rId37" Type="http://schemas.openxmlformats.org/officeDocument/2006/relationships/slideMaster" Target="slideMasters/slideMaster36.xml"/><Relationship Id="rId38" Type="http://schemas.openxmlformats.org/officeDocument/2006/relationships/slideMaster" Target="slideMasters/slideMaster37.xml"/><Relationship Id="rId39" Type="http://schemas.openxmlformats.org/officeDocument/2006/relationships/slide" Target="slides/slide1.xml"/><Relationship Id="rId40" Type="http://schemas.openxmlformats.org/officeDocument/2006/relationships/slide" Target="slides/slide2.xml"/><Relationship Id="rId41" Type="http://schemas.openxmlformats.org/officeDocument/2006/relationships/slide" Target="slides/slide3.xml"/><Relationship Id="rId42" Type="http://schemas.openxmlformats.org/officeDocument/2006/relationships/slide" Target="slides/slide4.xml"/><Relationship Id="rId43" Type="http://schemas.openxmlformats.org/officeDocument/2006/relationships/slide" Target="slides/slide5.xml"/><Relationship Id="rId44" Type="http://schemas.openxmlformats.org/officeDocument/2006/relationships/slide" Target="slides/slide6.xml"/><Relationship Id="rId45" Type="http://schemas.openxmlformats.org/officeDocument/2006/relationships/slide" Target="slides/slide7.xml"/><Relationship Id="rId46" Type="http://schemas.openxmlformats.org/officeDocument/2006/relationships/slide" Target="slides/slide8.xml"/><Relationship Id="rId47" Type="http://schemas.openxmlformats.org/officeDocument/2006/relationships/slide" Target="slides/slide9.xml"/><Relationship Id="rId48" Type="http://schemas.openxmlformats.org/officeDocument/2006/relationships/slide" Target="slides/slide10.xml"/><Relationship Id="rId49" Type="http://schemas.openxmlformats.org/officeDocument/2006/relationships/slide" Target="slides/slide11.xml"/><Relationship Id="rId50" Type="http://schemas.openxmlformats.org/officeDocument/2006/relationships/slide" Target="slides/slide12.xml"/><Relationship Id="rId51" Type="http://schemas.openxmlformats.org/officeDocument/2006/relationships/slide" Target="slides/slide13.xml"/><Relationship Id="rId52" Type="http://schemas.openxmlformats.org/officeDocument/2006/relationships/slide" Target="slides/slide14.xml"/><Relationship Id="rId53" Type="http://schemas.openxmlformats.org/officeDocument/2006/relationships/slide" Target="slides/slide15.xml"/><Relationship Id="rId54" Type="http://schemas.openxmlformats.org/officeDocument/2006/relationships/slide" Target="slides/slide16.xml"/><Relationship Id="rId55" Type="http://schemas.openxmlformats.org/officeDocument/2006/relationships/slide" Target="slides/slide17.xml"/><Relationship Id="rId56" Type="http://schemas.openxmlformats.org/officeDocument/2006/relationships/slide" Target="slides/slide18.xml"/><Relationship Id="rId57" Type="http://schemas.openxmlformats.org/officeDocument/2006/relationships/slide" Target="slides/slide19.xml"/><Relationship Id="rId58" Type="http://schemas.openxmlformats.org/officeDocument/2006/relationships/slide" Target="slides/slide20.xml"/><Relationship Id="rId59" Type="http://schemas.openxmlformats.org/officeDocument/2006/relationships/slide" Target="slides/slide21.xml"/><Relationship Id="rId60" Type="http://schemas.openxmlformats.org/officeDocument/2006/relationships/slide" Target="slides/slide22.xml"/><Relationship Id="rId61" Type="http://schemas.openxmlformats.org/officeDocument/2006/relationships/slide" Target="slides/slide23.xml"/><Relationship Id="rId62" Type="http://schemas.openxmlformats.org/officeDocument/2006/relationships/slide" Target="slides/slide24.xml"/><Relationship Id="rId63" Type="http://schemas.openxmlformats.org/officeDocument/2006/relationships/slide" Target="slides/slide25.xml"/><Relationship Id="rId64" Type="http://schemas.openxmlformats.org/officeDocument/2006/relationships/slide" Target="slides/slide26.xml"/><Relationship Id="rId65" Type="http://schemas.openxmlformats.org/officeDocument/2006/relationships/slide" Target="slides/slide27.xml"/><Relationship Id="rId66" Type="http://schemas.openxmlformats.org/officeDocument/2006/relationships/slide" Target="slides/slide28.xml"/><Relationship Id="rId6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9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9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9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0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0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0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0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0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0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20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20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20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20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2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2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2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2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2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2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2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2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9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9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9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30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30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30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30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30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30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30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30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30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30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3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3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3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3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3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3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3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3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3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3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3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3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3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3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3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3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3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3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3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3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3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3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3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3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3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3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3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3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9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39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39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40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40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40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40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40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40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40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40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40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40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4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4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4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4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4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4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4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4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4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4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4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4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4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4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4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4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4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4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4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4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4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4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4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4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4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4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4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4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4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4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4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4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4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4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4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D1B5043-0A9D-4145-9081-5B36D3A5150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25F5C3C-1E58-4B5D-9DA8-34309C5A61E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023DC2D-D6F7-478E-BE96-68746D3EB70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005ACC3-D129-4E12-9B62-CB8BC5060D5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FE578F5-5120-446D-85EA-F8A7201967C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AEEFB0A-0C8E-42E8-A7BA-18DCE67D601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C8D176C-70EF-4AB9-A90C-90B18E5ACBA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DB64FDE-4E1B-434C-9305-8825844A3DF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EB85A5C-FA7B-46B1-A704-23E1855BA03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8A83F3B-D939-4C2D-84A6-CC973C9B05B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01C9C46-55E7-4FE1-85BF-DA77C4EDF79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85A475A-FEE7-4AB0-B276-E176270895A5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40BAC25C-DFBF-4BB5-93DB-A05FD06EC6E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84AC5405-6722-49F0-BE84-E3544B06D88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0F584C7A-CFA0-41D6-A66A-4344EC7379E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273FFD70-86E9-4A78-817F-E4080C58F1B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AFA065D4-78BD-4AFE-8103-21DA4E92F9E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F38BDC8D-7C16-42C1-87EE-EB4DC0055CB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BBFB1C4F-B717-4F7E-83D8-04B8B924EF7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CCC3C9AC-F996-4E12-A7C3-4E6FC3DC0B2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EBD4C0F2-A078-401F-BE99-B55C5D88F54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6673BD9D-DC5B-434E-9FAB-E2A91C9CB3A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FF11F8DF-6E8F-429B-B871-D6C424C34A63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7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A8E9ACD3-2873-43FC-93E5-3B246E85DCC0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D4ABB1FF-C3B6-408C-89D3-C250935BD1C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DE64832D-FC42-444B-960E-BF16C05AF26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9E8FC511-5389-4BED-B96B-4E6ADE3C88A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338195DA-62CE-45E9-9999-B07A06900DA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756AA08C-CE54-4E81-8CCB-F1E7679F6D9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6D988A5A-13F3-47F0-A340-D8826778FFF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48729D10-382F-4260-BA4D-91D25D488C6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F7BD6FCE-C1EB-43F4-BF48-31576602998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4179BABE-2C99-4AA1-9A61-C9933473473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A69CAB74-1CAA-43F3-906E-244D77E139A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41E725E0-916C-4C79-88AB-245DFB99243D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0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1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2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3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B7F0ED11-6D13-4A32-94DD-7521FA5F40EF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366255CC-8772-4405-BB35-B484548E3EC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F7C79330-40C7-4B66-8482-5D65E3B71F3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D093E2E9-145F-4392-BD28-4FB0008E4B6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09095B75-60BB-459C-8614-885EC5A25B9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8C42D755-BF0A-47CB-AE47-EF3EA4E4F6D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827EB9CD-A0F7-4F7E-891B-F1E9A8B2175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3CCA77C8-5627-48D4-8479-29493C3444D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9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42A01A4C-7BB5-4ADE-8C12-73CE62A5096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3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29886A2C-A596-41FE-8EEE-182F452BE89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04C61F48-36E6-4660-8457-BBFA05D7A09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CE125D05-EE1F-42C8-9D93-8BA7D19AB247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5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6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7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8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A0A5FC65-9C83-45BE-A6BA-6BBCD3E48F68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C3484232-D459-49CB-B1ED-F005A4F7585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9DA406C9-967A-40F6-944C-EBA694BEE06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4F838AE5-AEE1-4FE2-B84C-2B060170A92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0A3BD26B-243D-4F19-8722-D09839CDA5B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5053C865-D326-4A48-AAB8-7743F44962A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83C1C3FA-846C-418A-9FCC-BA123AA139E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9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6E85F0B8-1A5D-4C68-B872-480319850C4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3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71AB073B-AFC8-4817-BDD2-86AA1583D15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7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0AF38841-A52E-43A3-92C2-232B88D1EA7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0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94FCB9E0-6A34-4197-B6C6-0AF7B6AC04D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2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3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4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5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013B4BE5-6104-4059-B80C-EE9F39C1A801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9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0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1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2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838983FE-CAD5-464A-B171-9193A56C6320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3161567F-CFE7-446D-815A-58EFD49DFFD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4D16DD3B-CB59-443D-9CB5-1C6F260396F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5FDEF2E4-17F1-4120-BF24-744F09BF911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9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4D64969F-680E-4828-9343-7CD698AE51B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5B3DDD58-F13D-4C50-95E1-C681E4E8390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9D01F8AF-3E8D-4CD9-B0FA-37E0DA1E258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4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5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EA494E73-5431-442F-8721-5295DF991F6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8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9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C73AC929-DB93-4566-9578-9CE591D4A34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1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2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3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FB169BAC-2E47-431F-AA81-43939B51176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6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AACE9680-F54E-4ABB-96E0-E4407C8B9BD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0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1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320C7968-BA70-4B03-9EC2-E7A7BFA5913E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4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5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6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7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8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2B265250-197C-44E8-A03A-62A1DC561FB1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595DF557-64E5-4047-A178-FFF27B4DC6F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0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190A1FA7-9B0C-40CE-87D5-FF15E6C1532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2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8B7BB9BC-49FB-4517-AF7D-415FF06FCF0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4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5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550C1F36-F125-4BC8-808F-2F021B1D5F2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E44979AD-6496-4C6F-8603-C4E483FC580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89F47EDC-84D4-43CC-A6B1-BE733199CBA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0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1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55D8DD8B-207E-47C6-BE51-D9167948ED4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4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5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6D7294AC-B73A-42A7-A76A-0E3C52EC1F4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8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9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D9E95A0C-62FD-4AAC-B47A-95FB0FB14FD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1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2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7506B4CA-B7E4-4226-812E-BF24D7BBEFF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4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5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6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7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D4D46707-90E7-44C1-BB45-8B1E99CF9C2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2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0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1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2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3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4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002C1CC5-B04C-4C04-94A7-721189A59C92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2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2EFBA47F-010C-4E83-BB44-0BE98918C3E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6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FA6CB44C-44EC-4D15-BAA3-F5CE917D8BA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5C7C298B-A60B-4F50-B9B2-88D44EBAC90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0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1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818B75A5-B074-4F90-8FA7-474EE617FE1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52A3BBFB-7B8D-4DA9-A257-387B7639D5E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8BA0C7C1-EFB4-4CDE-A885-C9E59A628F9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6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7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4F69B557-F28A-43D8-B8DC-08839C69A00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9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0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1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A1842512-7B4D-4AA6-AF8C-D071C66AFF0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4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5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30CB9B51-9631-4FBB-9921-E7C905EDDDF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8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4BF33238-9CF3-4270-BEFC-FA8A726F56D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0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1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2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3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43CCBDF4-8B2E-4C87-8FEC-2477A634B90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2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6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7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8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9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0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06615948-6917-4E56-A10D-186C3D800E3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2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9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EF0FFB73-8CA1-48A1-994B-463FAF2D5F1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9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6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58CE5957-CA14-47DE-9CBD-DA6104A6D6F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9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5680179F-4329-4B07-B906-05827F55810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0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0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1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05BAF14D-E284-4174-966A-803BB1559E6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0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7893137B-9F80-4187-8A6F-2978638F1DD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0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6168DF98-8195-4F68-B024-D3EFB3D8A24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0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6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7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CD6F6ADA-A2D9-483E-B383-F811586D257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0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9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0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1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95246932-EA8F-4AB4-9682-D78BE1E1DDA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0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4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5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7C1F5BF8-D625-4490-98B4-817B886E085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0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63A8FA27-14FC-4425-9F17-4E4A7041493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0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0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1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2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3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DE7B7197-75F5-43A2-8809-277F89EFCC6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2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0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6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7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8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9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0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656C1043-788B-49AC-BD30-DB0A0E6A3543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2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0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F0F7057F-47A7-4A6F-822A-54D61DD6FEE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0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88902C80-693A-45BD-B337-A33FB229D47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2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4839E4E3-490B-466A-9920-81B32564042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4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5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435F1882-694F-42D2-9620-B1291E10DE6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541F4006-8691-4BB3-8CB1-F800620794A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8D61E16C-09CA-49D9-94B2-0D3677EA130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9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0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1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3902F945-4DD7-41FF-87C3-B1EEA7D07B6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4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5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AD1EB822-CD11-4FE0-8BA6-64AB6E70B40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8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9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C495B350-AB39-42CA-B914-6C453BE33AD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1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2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DBFDB8A4-9B49-47E0-B720-EE75EA07419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4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5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6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7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931E9601-AE20-4585-987C-762E9590853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2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9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0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1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2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3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4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CBDFAFBF-406A-4B0A-B80B-DE853F04CB0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2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EF90460C-C78B-4A99-8DE1-0972E81C2DF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4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F869C4C2-CC88-498A-B35D-2396499A54A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6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DD060735-0B55-4B5E-8397-76B2AC5F66F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9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D10A7A50-0073-4BF0-B010-593E0A3408A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C6C9CD5C-DC57-4156-883A-BD43C745B07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EE8C73ED-01B3-45A8-A051-A60534AE302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4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5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7F306715-3C1C-4690-9348-DB457B06DE1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8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9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E9E95004-00A8-43E8-8034-981EEED7949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1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2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3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5F241233-9EA3-4089-937C-385D7C013FB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6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C4CF014A-5BE0-4396-8286-AF9C5E3F4F0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9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0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1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1C909FDE-9BA3-4C09-B4CD-A9181FF603F7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4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5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6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7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8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F5228783-4A96-4C41-8F73-3189B1F41003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8E8D7994-0C8C-4479-9FEE-AA24407EC12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8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403FE19D-15BD-454E-A103-AC1F17D36C1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0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DA47F648-0091-437B-AFFE-1B193EF6DC9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2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3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21FAE7D5-ABA0-4915-BE6E-ED2165D4DA5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CDB2692F-7986-49A8-AA9B-B2B6C9787A9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FD114780-283A-4088-87D9-000CBA1D924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8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9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1C1189B0-047D-4A3C-BB73-6C055F5833F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1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2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3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2BBE5B2D-C74A-4F18-A5CC-BF7A43B000E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6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7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9D2D14E8-234D-4A02-AB2F-47F6AFAAED4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9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0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78FC2AC7-C012-4A83-923D-B339E2763E6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2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3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4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5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385A4801-694A-490A-B41C-BB381989031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8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9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40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41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42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A3E14B24-06FA-48DF-8BBD-4850B0AB2211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9"/>
          </p:nvPr>
        </p:nvSpPr>
        <p:spPr/>
        <p:txBody>
          <a:bodyPr/>
          <a:p>
            <a:fld id="{8CB38433-347D-4345-B480-0C8D1571269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52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9"/>
          </p:nvPr>
        </p:nvSpPr>
        <p:spPr/>
        <p:txBody>
          <a:bodyPr/>
          <a:p>
            <a:fld id="{0C5382AC-8833-4FBF-B586-DBDAF510B70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54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9"/>
          </p:nvPr>
        </p:nvSpPr>
        <p:spPr/>
        <p:txBody>
          <a:bodyPr/>
          <a:p>
            <a:fld id="{D7EE62F3-74AC-4E2E-9B84-59DBB797495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56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57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9"/>
          </p:nvPr>
        </p:nvSpPr>
        <p:spPr/>
        <p:txBody>
          <a:bodyPr/>
          <a:p>
            <a:fld id="{29DD1044-C06D-4974-A284-F7E70156D47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9"/>
          </p:nvPr>
        </p:nvSpPr>
        <p:spPr/>
        <p:txBody>
          <a:bodyPr/>
          <a:p>
            <a:fld id="{BF9AFAA0-8B34-48B3-A4BF-BC9E406E0AC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9"/>
          </p:nvPr>
        </p:nvSpPr>
        <p:spPr/>
        <p:txBody>
          <a:bodyPr/>
          <a:p>
            <a:fld id="{02F907CC-E8BA-4672-A3F1-896420EA1AA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1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2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3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9"/>
          </p:nvPr>
        </p:nvSpPr>
        <p:spPr/>
        <p:txBody>
          <a:bodyPr/>
          <a:p>
            <a:fld id="{587288AB-63AA-40A8-BCD4-9466F319816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6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7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9"/>
          </p:nvPr>
        </p:nvSpPr>
        <p:spPr/>
        <p:txBody>
          <a:bodyPr/>
          <a:p>
            <a:fld id="{F5231F8E-FC2F-473C-86B6-FE50E3CDDFD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9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0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1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9"/>
          </p:nvPr>
        </p:nvSpPr>
        <p:spPr/>
        <p:txBody>
          <a:bodyPr/>
          <a:p>
            <a:fld id="{EF11AC6A-68DA-4FD0-A097-0DF698C3148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4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9"/>
          </p:nvPr>
        </p:nvSpPr>
        <p:spPr/>
        <p:txBody>
          <a:bodyPr/>
          <a:p>
            <a:fld id="{2069920C-A05E-4F51-BCAA-8F9D8D62CD4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6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7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8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9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9"/>
          </p:nvPr>
        </p:nvSpPr>
        <p:spPr/>
        <p:txBody>
          <a:bodyPr/>
          <a:p>
            <a:fld id="{62499BE7-FDB2-4868-B68A-8725AB8469C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1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2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3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4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5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6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9"/>
          </p:nvPr>
        </p:nvSpPr>
        <p:spPr/>
        <p:txBody>
          <a:bodyPr/>
          <a:p>
            <a:fld id="{36CD25BE-DF3D-4C63-801C-BE2ADF1CF3B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2"/>
          </p:nvPr>
        </p:nvSpPr>
        <p:spPr/>
        <p:txBody>
          <a:bodyPr/>
          <a:p>
            <a:fld id="{76F2E2F0-9ED0-44F2-8F52-F300FE81530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6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2"/>
          </p:nvPr>
        </p:nvSpPr>
        <p:spPr/>
        <p:txBody>
          <a:bodyPr/>
          <a:p>
            <a:fld id="{2377E1B1-34C5-4EFB-9167-CE10DB3DAF0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2"/>
          </p:nvPr>
        </p:nvSpPr>
        <p:spPr/>
        <p:txBody>
          <a:bodyPr/>
          <a:p>
            <a:fld id="{4C2E5523-0CBB-43A3-B12B-E40CC4BD43C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0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1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2"/>
          </p:nvPr>
        </p:nvSpPr>
        <p:spPr/>
        <p:txBody>
          <a:bodyPr/>
          <a:p>
            <a:fld id="{0C808356-7EB8-40EF-9D99-8FF3E1AC3BF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42"/>
          </p:nvPr>
        </p:nvSpPr>
        <p:spPr/>
        <p:txBody>
          <a:bodyPr/>
          <a:p>
            <a:fld id="{E4C62A73-C01D-42CC-A5C1-D83124A9239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42"/>
          </p:nvPr>
        </p:nvSpPr>
        <p:spPr/>
        <p:txBody>
          <a:bodyPr/>
          <a:p>
            <a:fld id="{0F013B32-100E-4460-8A6E-43D34596A1E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6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7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2"/>
          </p:nvPr>
        </p:nvSpPr>
        <p:spPr/>
        <p:txBody>
          <a:bodyPr/>
          <a:p>
            <a:fld id="{87147C06-C6CA-456F-B5BA-57B52CC6656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9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0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1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2"/>
          </p:nvPr>
        </p:nvSpPr>
        <p:spPr/>
        <p:txBody>
          <a:bodyPr/>
          <a:p>
            <a:fld id="{D04302D0-40E6-404F-BA18-004DEE06B83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4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5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2"/>
          </p:nvPr>
        </p:nvSpPr>
        <p:spPr/>
        <p:txBody>
          <a:bodyPr/>
          <a:p>
            <a:fld id="{C0E22067-9020-48F3-B932-503D32310A7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8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2"/>
          </p:nvPr>
        </p:nvSpPr>
        <p:spPr/>
        <p:txBody>
          <a:bodyPr/>
          <a:p>
            <a:fld id="{BF368F0B-0CF8-417B-A698-7238B05DD3B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0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1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2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3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42"/>
          </p:nvPr>
        </p:nvSpPr>
        <p:spPr/>
        <p:txBody>
          <a:bodyPr/>
          <a:p>
            <a:fld id="{831F5499-6F48-4C83-AF50-D35E2D831C07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6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7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8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9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0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42"/>
          </p:nvPr>
        </p:nvSpPr>
        <p:spPr/>
        <p:txBody>
          <a:bodyPr/>
          <a:p>
            <a:fld id="{4E3322EE-6BAC-4625-8F6C-B43FE002AE7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4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5"/>
          </p:nvPr>
        </p:nvSpPr>
        <p:spPr/>
        <p:txBody>
          <a:bodyPr/>
          <a:p>
            <a:fld id="{5305BFEA-A3D8-4A78-9394-7768EDA942D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1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5"/>
          </p:nvPr>
        </p:nvSpPr>
        <p:spPr/>
        <p:txBody>
          <a:bodyPr/>
          <a:p>
            <a:fld id="{640AC9B8-CF02-4B27-B668-285A26B07FB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5"/>
          </p:nvPr>
        </p:nvSpPr>
        <p:spPr/>
        <p:txBody>
          <a:bodyPr/>
          <a:p>
            <a:fld id="{2A3D084A-5448-4650-9A3E-79B88AF29B9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6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5"/>
          </p:nvPr>
        </p:nvSpPr>
        <p:spPr/>
        <p:txBody>
          <a:bodyPr/>
          <a:p>
            <a:fld id="{DFC8161E-DB05-4B2D-BBEA-84CE83E63B5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45"/>
          </p:nvPr>
        </p:nvSpPr>
        <p:spPr/>
        <p:txBody>
          <a:bodyPr/>
          <a:p>
            <a:fld id="{79D192E5-C2E0-44CF-8A41-D9614A37077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45"/>
          </p:nvPr>
        </p:nvSpPr>
        <p:spPr/>
        <p:txBody>
          <a:bodyPr/>
          <a:p>
            <a:fld id="{42F6100A-ECB7-43C1-88A4-F2A5A0723B5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0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1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2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5"/>
          </p:nvPr>
        </p:nvSpPr>
        <p:spPr/>
        <p:txBody>
          <a:bodyPr/>
          <a:p>
            <a:fld id="{F5F56F2D-B04D-4196-9F7F-DD674667636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4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5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6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5"/>
          </p:nvPr>
        </p:nvSpPr>
        <p:spPr/>
        <p:txBody>
          <a:bodyPr/>
          <a:p>
            <a:fld id="{D5C0B0C9-71D0-4F26-B84A-51FC9A2EF9F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9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0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5"/>
          </p:nvPr>
        </p:nvSpPr>
        <p:spPr/>
        <p:txBody>
          <a:bodyPr/>
          <a:p>
            <a:fld id="{1FDC7243-59B6-4647-ACDB-7401634C8B7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2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3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5"/>
          </p:nvPr>
        </p:nvSpPr>
        <p:spPr/>
        <p:txBody>
          <a:bodyPr/>
          <a:p>
            <a:fld id="{B50794B8-E1A9-4F63-B4E1-6F40C956A10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6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7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8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45"/>
          </p:nvPr>
        </p:nvSpPr>
        <p:spPr/>
        <p:txBody>
          <a:bodyPr/>
          <a:p>
            <a:fld id="{686685DF-7723-41B2-A757-8F7B366F095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0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1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2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3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4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5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45"/>
          </p:nvPr>
        </p:nvSpPr>
        <p:spPr/>
        <p:txBody>
          <a:bodyPr/>
          <a:p>
            <a:fld id="{B23E8AEA-0632-4BA8-84D5-BEB5844CCC7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4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10D5852D-3343-4CF9-A760-B496883D87E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6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7681EDB6-3697-4889-936A-3D39619E162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C7CC8BEF-B74F-41EB-8C4C-E0695791A6E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0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1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9C17FFE4-501E-4A39-A0E5-99103CF56F4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19949405-5C2C-44C7-A279-6B8272826E5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14DC9835-B66F-4B36-A374-F897C648626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6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7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C00E1E8A-44D5-4FCF-A10F-DA10D235401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9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0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1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156CEB13-4436-4B28-A686-77BBC7F6D9D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4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5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250D9DA0-10C2-4959-91C7-2590E2D3792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8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6A99AE89-526F-4515-B370-00C4909927F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0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1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2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3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C01A8287-9CEE-492A-A7BA-F60588A1F96D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6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7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8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9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0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4A92B80C-5038-4B8B-8948-C6E092D0E5A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4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1"/>
          </p:nvPr>
        </p:nvSpPr>
        <p:spPr/>
        <p:txBody>
          <a:bodyPr/>
          <a:p>
            <a:fld id="{61EE805C-B0D4-4E7B-89D1-ADD1CC2910F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3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1"/>
          </p:nvPr>
        </p:nvSpPr>
        <p:spPr/>
        <p:txBody>
          <a:bodyPr/>
          <a:p>
            <a:fld id="{E1775D7B-E175-4735-9627-9E9049B39AB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1"/>
          </p:nvPr>
        </p:nvSpPr>
        <p:spPr/>
        <p:txBody>
          <a:bodyPr/>
          <a:p>
            <a:fld id="{9163142B-6328-4D05-AE60-4053B2C7DF7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8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1"/>
          </p:nvPr>
        </p:nvSpPr>
        <p:spPr/>
        <p:txBody>
          <a:bodyPr/>
          <a:p>
            <a:fld id="{C22282AA-74C8-4407-808B-238BC7FE431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5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9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1"/>
          </p:nvPr>
        </p:nvSpPr>
        <p:spPr/>
        <p:txBody>
          <a:bodyPr/>
          <a:p>
            <a:fld id="{DFD9345B-7CF5-4F6F-A9C9-91399AABF7D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5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9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1"/>
          </p:nvPr>
        </p:nvSpPr>
        <p:spPr/>
        <p:txBody>
          <a:bodyPr/>
          <a:p>
            <a:fld id="{4E29031E-ECFB-47B1-810B-DCCD65F307E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5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19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2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3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4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1"/>
          </p:nvPr>
        </p:nvSpPr>
        <p:spPr/>
        <p:txBody>
          <a:bodyPr/>
          <a:p>
            <a:fld id="{065D57D8-F92A-4E7B-B5BA-0691E805EC1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5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0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6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7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8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1"/>
          </p:nvPr>
        </p:nvSpPr>
        <p:spPr/>
        <p:txBody>
          <a:bodyPr/>
          <a:p>
            <a:fld id="{560E8F6C-B930-404E-A717-4C9152B7F91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5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0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0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1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2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1"/>
          </p:nvPr>
        </p:nvSpPr>
        <p:spPr/>
        <p:txBody>
          <a:bodyPr/>
          <a:p>
            <a:fld id="{EE1F6FEE-CDA5-4424-92FC-82218D0A8CF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5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0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4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5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1"/>
          </p:nvPr>
        </p:nvSpPr>
        <p:spPr/>
        <p:txBody>
          <a:bodyPr/>
          <a:p>
            <a:fld id="{58C24AB9-86B6-4932-80E2-1B55D51FAF9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5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0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8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9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0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1"/>
          </p:nvPr>
        </p:nvSpPr>
        <p:spPr/>
        <p:txBody>
          <a:bodyPr/>
          <a:p>
            <a:fld id="{E8B32D3C-0AF6-40E6-ACF8-71C441F4378D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5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0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2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3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4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5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6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7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1"/>
          </p:nvPr>
        </p:nvSpPr>
        <p:spPr/>
        <p:txBody>
          <a:bodyPr/>
          <a:p>
            <a:fld id="{3A0E604C-7408-4AF7-BF89-15B9DC27656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5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0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4"/>
          </p:nvPr>
        </p:nvSpPr>
        <p:spPr/>
        <p:txBody>
          <a:bodyPr/>
          <a:p>
            <a:fld id="{9605A8E8-D471-4CDA-8462-B7AC6CB338A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0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2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4"/>
          </p:nvPr>
        </p:nvSpPr>
        <p:spPr/>
        <p:txBody>
          <a:bodyPr/>
          <a:p>
            <a:fld id="{F3799496-EE63-44FA-A841-E8B84159CB0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0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4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4"/>
          </p:nvPr>
        </p:nvSpPr>
        <p:spPr/>
        <p:txBody>
          <a:bodyPr/>
          <a:p>
            <a:fld id="{D25721E3-F0F3-4DF2-B092-35CA9D9D11D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0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6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7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4"/>
          </p:nvPr>
        </p:nvSpPr>
        <p:spPr/>
        <p:txBody>
          <a:bodyPr/>
          <a:p>
            <a:fld id="{DEFAA97B-BE1A-4FC3-81FC-7D31BC44BAF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5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0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4"/>
          </p:nvPr>
        </p:nvSpPr>
        <p:spPr/>
        <p:txBody>
          <a:bodyPr/>
          <a:p>
            <a:fld id="{5A9CDFB6-94D6-4476-A1DD-07AA873DBA4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5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4"/>
          </p:nvPr>
        </p:nvSpPr>
        <p:spPr/>
        <p:txBody>
          <a:bodyPr/>
          <a:p>
            <a:fld id="{97DC251F-BB00-4102-A725-4F8026E31AC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5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1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2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3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4"/>
          </p:nvPr>
        </p:nvSpPr>
        <p:spPr/>
        <p:txBody>
          <a:bodyPr/>
          <a:p>
            <a:fld id="{4BCA86F9-BEC8-4660-93B9-361445A5BBA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5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6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7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4"/>
          </p:nvPr>
        </p:nvSpPr>
        <p:spPr/>
        <p:txBody>
          <a:bodyPr/>
          <a:p>
            <a:fld id="{AACF7C87-737D-42EA-A6A9-61E5507CD05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5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9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0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1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4"/>
          </p:nvPr>
        </p:nvSpPr>
        <p:spPr/>
        <p:txBody>
          <a:bodyPr/>
          <a:p>
            <a:fld id="{050E59F4-48E2-4920-8E3D-025B4F2728A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5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4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4"/>
          </p:nvPr>
        </p:nvSpPr>
        <p:spPr/>
        <p:txBody>
          <a:bodyPr/>
          <a:p>
            <a:fld id="{43FF2DB2-E5FF-4129-977F-04661085628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5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6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7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8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9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4"/>
          </p:nvPr>
        </p:nvSpPr>
        <p:spPr/>
        <p:txBody>
          <a:bodyPr/>
          <a:p>
            <a:fld id="{FB74C3FF-4AF1-466D-968E-0BFC3D5F67E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5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1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2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3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4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5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6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4"/>
          </p:nvPr>
        </p:nvSpPr>
        <p:spPr/>
        <p:txBody>
          <a:bodyPr/>
          <a:p>
            <a:fld id="{80CDC7FD-9913-4DF1-8A69-4BCCB64458DD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5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7"/>
          </p:nvPr>
        </p:nvSpPr>
        <p:spPr/>
        <p:txBody>
          <a:bodyPr/>
          <a:p>
            <a:fld id="{10D5DDDB-EE87-44F7-BAD7-66F55DD0274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5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7"/>
          </p:nvPr>
        </p:nvSpPr>
        <p:spPr/>
        <p:txBody>
          <a:bodyPr/>
          <a:p>
            <a:fld id="{B382EEE4-B8B0-4FA6-AF09-38085F6D269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7"/>
          </p:nvPr>
        </p:nvSpPr>
        <p:spPr/>
        <p:txBody>
          <a:bodyPr/>
          <a:p>
            <a:fld id="{7E1A26FF-B3A0-45FA-9013-8557556BCD6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9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0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7"/>
          </p:nvPr>
        </p:nvSpPr>
        <p:spPr/>
        <p:txBody>
          <a:bodyPr/>
          <a:p>
            <a:fld id="{1F18D8AE-3160-44EE-A250-AE40253CA78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5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7"/>
          </p:nvPr>
        </p:nvSpPr>
        <p:spPr/>
        <p:txBody>
          <a:bodyPr/>
          <a:p>
            <a:fld id="{A16DEEF8-690A-402B-9EE8-74967A61EA4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5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7"/>
          </p:nvPr>
        </p:nvSpPr>
        <p:spPr/>
        <p:txBody>
          <a:bodyPr/>
          <a:p>
            <a:fld id="{A0FDF5CF-8D88-442F-BB75-238E70374C7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5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4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5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6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7"/>
          </p:nvPr>
        </p:nvSpPr>
        <p:spPr/>
        <p:txBody>
          <a:bodyPr/>
          <a:p>
            <a:fld id="{545AD445-B74D-4D53-BA47-1E58E5CFFAE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5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9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0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7"/>
          </p:nvPr>
        </p:nvSpPr>
        <p:spPr/>
        <p:txBody>
          <a:bodyPr/>
          <a:p>
            <a:fld id="{7A5B880D-0481-498E-A909-E76B641CFFB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5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2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3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4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7"/>
          </p:nvPr>
        </p:nvSpPr>
        <p:spPr/>
        <p:txBody>
          <a:bodyPr/>
          <a:p>
            <a:fld id="{97E0D9D0-9AA8-439E-B09A-22E000156D8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5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6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7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7"/>
          </p:nvPr>
        </p:nvSpPr>
        <p:spPr/>
        <p:txBody>
          <a:bodyPr/>
          <a:p>
            <a:fld id="{F811CA16-B361-42D3-8204-38A1BE86A1E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5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9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0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1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2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7"/>
          </p:nvPr>
        </p:nvSpPr>
        <p:spPr/>
        <p:txBody>
          <a:bodyPr/>
          <a:p>
            <a:fld id="{7CF30758-795D-40D6-97ED-90AD2822F11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5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4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5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6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7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8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9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7"/>
          </p:nvPr>
        </p:nvSpPr>
        <p:spPr/>
        <p:txBody>
          <a:bodyPr/>
          <a:p>
            <a:fld id="{3AB69C75-A19E-4A70-AB6C-DCB262BAF4D7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5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0"/>
          </p:nvPr>
        </p:nvSpPr>
        <p:spPr/>
        <p:txBody>
          <a:bodyPr/>
          <a:p>
            <a:fld id="{564C011E-EC81-4B07-9175-E6237C90173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71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0"/>
          </p:nvPr>
        </p:nvSpPr>
        <p:spPr/>
        <p:txBody>
          <a:bodyPr/>
          <a:p>
            <a:fld id="{05C43EF7-FF19-4EA4-B08F-7792FFC125C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7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0"/>
          </p:nvPr>
        </p:nvSpPr>
        <p:spPr/>
        <p:txBody>
          <a:bodyPr/>
          <a:p>
            <a:fld id="{EC1CAC69-6B08-408D-ABFB-9900E4641BE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7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76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0"/>
          </p:nvPr>
        </p:nvSpPr>
        <p:spPr/>
        <p:txBody>
          <a:bodyPr/>
          <a:p>
            <a:fld id="{E76D0DA5-5E26-4067-8BE5-62D686CCF7A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5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0"/>
          </p:nvPr>
        </p:nvSpPr>
        <p:spPr/>
        <p:txBody>
          <a:bodyPr/>
          <a:p>
            <a:fld id="{B298797E-2653-46A0-BD75-4406793942D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5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0"/>
          </p:nvPr>
        </p:nvSpPr>
        <p:spPr/>
        <p:txBody>
          <a:bodyPr/>
          <a:p>
            <a:fld id="{50164371-8ED7-4404-898B-839DBEEFE45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5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0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1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2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0"/>
          </p:nvPr>
        </p:nvSpPr>
        <p:spPr/>
        <p:txBody>
          <a:bodyPr/>
          <a:p>
            <a:fld id="{1214EA73-91C8-4D8D-93C6-99F3ACAE3E2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5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4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5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6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0"/>
          </p:nvPr>
        </p:nvSpPr>
        <p:spPr/>
        <p:txBody>
          <a:bodyPr/>
          <a:p>
            <a:fld id="{48033D99-4048-4E4E-BD4C-BE9EABA515C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5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9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90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0"/>
          </p:nvPr>
        </p:nvSpPr>
        <p:spPr/>
        <p:txBody>
          <a:bodyPr/>
          <a:p>
            <a:fld id="{A031F067-5235-4A06-BACD-875FD2795FD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5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92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93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0"/>
          </p:nvPr>
        </p:nvSpPr>
        <p:spPr/>
        <p:txBody>
          <a:bodyPr/>
          <a:p>
            <a:fld id="{49795DA9-7958-4FDA-84BD-16B8BB54155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5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9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96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97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98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0"/>
          </p:nvPr>
        </p:nvSpPr>
        <p:spPr/>
        <p:txBody>
          <a:bodyPr/>
          <a:p>
            <a:fld id="{DA5497E6-BE85-48EE-9BEE-E1779CA3BCFE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5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0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1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2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3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4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5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0"/>
          </p:nvPr>
        </p:nvSpPr>
        <p:spPr/>
        <p:txBody>
          <a:bodyPr/>
          <a:p>
            <a:fld id="{B227392C-4AA1-4176-BAA5-562BBF219D90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5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3"/>
          </p:nvPr>
        </p:nvSpPr>
        <p:spPr/>
        <p:txBody>
          <a:bodyPr/>
          <a:p>
            <a:fld id="{3201543C-9670-46A3-A1D6-C3126541DD1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4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3"/>
          </p:nvPr>
        </p:nvSpPr>
        <p:spPr/>
        <p:txBody>
          <a:bodyPr/>
          <a:p>
            <a:fld id="{B2DF6DBE-166C-4AF6-A97E-AF3E7F638F9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6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3"/>
          </p:nvPr>
        </p:nvSpPr>
        <p:spPr/>
        <p:txBody>
          <a:bodyPr/>
          <a:p>
            <a:fld id="{371A2FAA-21D8-43DF-B05C-85F1A0B1410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9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3"/>
          </p:nvPr>
        </p:nvSpPr>
        <p:spPr/>
        <p:txBody>
          <a:bodyPr/>
          <a:p>
            <a:fld id="{4A84B563-3ED7-4B89-9AB8-CDDFA1D67E9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3"/>
          </p:nvPr>
        </p:nvSpPr>
        <p:spPr/>
        <p:txBody>
          <a:bodyPr/>
          <a:p>
            <a:fld id="{3A6F8820-4841-4217-8538-364B015329D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3"/>
          </p:nvPr>
        </p:nvSpPr>
        <p:spPr/>
        <p:txBody>
          <a:bodyPr/>
          <a:p>
            <a:fld id="{96916E94-F2E3-4C40-A49F-3DAC5D601FE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4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5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3"/>
          </p:nvPr>
        </p:nvSpPr>
        <p:spPr/>
        <p:txBody>
          <a:bodyPr/>
          <a:p>
            <a:fld id="{64775B0A-40CA-4251-A1DC-6E450472D5A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8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9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3"/>
          </p:nvPr>
        </p:nvSpPr>
        <p:spPr/>
        <p:txBody>
          <a:bodyPr/>
          <a:p>
            <a:fld id="{70F06916-16B9-414C-8E64-7D3BD1C7478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1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2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3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3"/>
          </p:nvPr>
        </p:nvSpPr>
        <p:spPr/>
        <p:txBody>
          <a:bodyPr/>
          <a:p>
            <a:fld id="{4255142E-DCFD-4CAE-A244-7EF60DC2A8D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6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3"/>
          </p:nvPr>
        </p:nvSpPr>
        <p:spPr/>
        <p:txBody>
          <a:bodyPr/>
          <a:p>
            <a:fld id="{A7D6A16D-C391-46BE-BB0D-D57AB4046F0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9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0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1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3"/>
          </p:nvPr>
        </p:nvSpPr>
        <p:spPr/>
        <p:txBody>
          <a:bodyPr/>
          <a:p>
            <a:fld id="{B00FA1A2-84FA-4BB2-AEC1-542388C7339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4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5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6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7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8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3"/>
          </p:nvPr>
        </p:nvSpPr>
        <p:spPr/>
        <p:txBody>
          <a:bodyPr/>
          <a:p>
            <a:fld id="{EB33FF49-401D-4619-A228-B4706A538E28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6"/>
          </p:nvPr>
        </p:nvSpPr>
        <p:spPr/>
        <p:txBody>
          <a:bodyPr/>
          <a:p>
            <a:fld id="{37AC3B7E-5242-42A2-ACC9-6B8B5D2C59E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59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6"/>
          </p:nvPr>
        </p:nvSpPr>
        <p:spPr/>
        <p:txBody>
          <a:bodyPr/>
          <a:p>
            <a:fld id="{53D8516D-6D9F-4197-A1F6-85DC66E7736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61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6"/>
          </p:nvPr>
        </p:nvSpPr>
        <p:spPr/>
        <p:txBody>
          <a:bodyPr/>
          <a:p>
            <a:fld id="{21E4DCCA-C905-48E1-B415-ED1CA318A97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6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64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6"/>
          </p:nvPr>
        </p:nvSpPr>
        <p:spPr/>
        <p:txBody>
          <a:bodyPr/>
          <a:p>
            <a:fld id="{AA1263DB-AC1A-4332-8686-CE807F38ABA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6"/>
          </p:nvPr>
        </p:nvSpPr>
        <p:spPr/>
        <p:txBody>
          <a:bodyPr/>
          <a:p>
            <a:fld id="{4EF53455-30E8-46B7-B6EE-30B02061652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6"/>
          </p:nvPr>
        </p:nvSpPr>
        <p:spPr/>
        <p:txBody>
          <a:bodyPr/>
          <a:p>
            <a:fld id="{775CC2E4-F78E-408E-AECE-433039A763E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6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69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0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6"/>
          </p:nvPr>
        </p:nvSpPr>
        <p:spPr/>
        <p:txBody>
          <a:bodyPr/>
          <a:p>
            <a:fld id="{19A932FD-D44C-4FA3-A64F-5E96002A0E3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2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3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4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6"/>
          </p:nvPr>
        </p:nvSpPr>
        <p:spPr/>
        <p:txBody>
          <a:bodyPr/>
          <a:p>
            <a:fld id="{0DE3596D-0EAC-4802-B783-30244166A28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6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7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8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6"/>
          </p:nvPr>
        </p:nvSpPr>
        <p:spPr/>
        <p:txBody>
          <a:bodyPr/>
          <a:p>
            <a:fld id="{F2035052-D48D-4198-8A3F-3BF270BE0D4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0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1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6"/>
          </p:nvPr>
        </p:nvSpPr>
        <p:spPr/>
        <p:txBody>
          <a:bodyPr/>
          <a:p>
            <a:fld id="{8B1E4854-FDBD-4821-96E0-B8B1755935C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4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5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6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6"/>
          </p:nvPr>
        </p:nvSpPr>
        <p:spPr/>
        <p:txBody>
          <a:bodyPr/>
          <a:p>
            <a:fld id="{AD161D1E-03B6-4577-AD05-3313051DD8AE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9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0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1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2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3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6"/>
          </p:nvPr>
        </p:nvSpPr>
        <p:spPr/>
        <p:txBody>
          <a:bodyPr/>
          <a:p>
            <a:fld id="{2B893B97-C686-4F61-8B7D-82622E1619C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9"/>
          </p:nvPr>
        </p:nvSpPr>
        <p:spPr/>
        <p:txBody>
          <a:bodyPr/>
          <a:p>
            <a:fld id="{CED077C7-55C4-4F15-8CB4-4845E036DDD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04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9"/>
          </p:nvPr>
        </p:nvSpPr>
        <p:spPr/>
        <p:txBody>
          <a:bodyPr/>
          <a:p>
            <a:fld id="{563C818B-496B-4A7E-8167-96A0C90A326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06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9"/>
          </p:nvPr>
        </p:nvSpPr>
        <p:spPr/>
        <p:txBody>
          <a:bodyPr/>
          <a:p>
            <a:fld id="{8052981B-A19D-4797-9D7B-9AD51FA8217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0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09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9"/>
          </p:nvPr>
        </p:nvSpPr>
        <p:spPr/>
        <p:txBody>
          <a:bodyPr/>
          <a:p>
            <a:fld id="{B421FD15-9078-458C-B864-FED4CF58346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9"/>
          </p:nvPr>
        </p:nvSpPr>
        <p:spPr/>
        <p:txBody>
          <a:bodyPr/>
          <a:p>
            <a:fld id="{E381BBE2-AFEB-4EA7-A42F-B58804345C3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9"/>
          </p:nvPr>
        </p:nvSpPr>
        <p:spPr/>
        <p:txBody>
          <a:bodyPr/>
          <a:p>
            <a:fld id="{A65360F5-CF9D-40BD-95D7-E8461F7DFAA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4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5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9"/>
          </p:nvPr>
        </p:nvSpPr>
        <p:spPr/>
        <p:txBody>
          <a:bodyPr/>
          <a:p>
            <a:fld id="{D08AB5D0-633B-4B9D-8DF6-F39F0A11D64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8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9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9"/>
          </p:nvPr>
        </p:nvSpPr>
        <p:spPr/>
        <p:txBody>
          <a:bodyPr/>
          <a:p>
            <a:fld id="{D4260E2C-7405-47AC-B17F-87A940049AF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1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2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3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9"/>
          </p:nvPr>
        </p:nvSpPr>
        <p:spPr/>
        <p:txBody>
          <a:bodyPr/>
          <a:p>
            <a:fld id="{5BF7ACBB-9EFD-4F1B-8AF4-3BA72C7F7D5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6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9"/>
          </p:nvPr>
        </p:nvSpPr>
        <p:spPr/>
        <p:txBody>
          <a:bodyPr/>
          <a:p>
            <a:fld id="{456D0CC3-46AC-4CAF-867E-E411A876AAC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9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0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1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9"/>
          </p:nvPr>
        </p:nvSpPr>
        <p:spPr/>
        <p:txBody>
          <a:bodyPr/>
          <a:p>
            <a:fld id="{A30A47F1-7FDE-41AB-B4BF-D6714A79C5AB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4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5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6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7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8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9"/>
          </p:nvPr>
        </p:nvSpPr>
        <p:spPr/>
        <p:txBody>
          <a:bodyPr/>
          <a:p>
            <a:fld id="{4C40ED66-EA2C-49AF-9187-98B568A20FE9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72"/>
          </p:nvPr>
        </p:nvSpPr>
        <p:spPr/>
        <p:txBody>
          <a:bodyPr/>
          <a:p>
            <a:fld id="{674D856A-9212-442D-8A6E-1EB96BF5BFC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72"/>
          </p:nvPr>
        </p:nvSpPr>
        <p:spPr/>
        <p:txBody>
          <a:bodyPr/>
          <a:p>
            <a:fld id="{41B88763-EDBA-4004-BEF5-9A648A007AC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0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72"/>
          </p:nvPr>
        </p:nvSpPr>
        <p:spPr/>
        <p:txBody>
          <a:bodyPr/>
          <a:p>
            <a:fld id="{F17038F9-12B5-4136-A51F-4ADA54C3961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2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3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72"/>
          </p:nvPr>
        </p:nvSpPr>
        <p:spPr/>
        <p:txBody>
          <a:bodyPr/>
          <a:p>
            <a:fld id="{425A1DDC-FA5F-41F2-87B9-3F1FB12F5BA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7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72"/>
          </p:nvPr>
        </p:nvSpPr>
        <p:spPr/>
        <p:txBody>
          <a:bodyPr/>
          <a:p>
            <a:fld id="{BF272597-EA08-4DAA-AAE7-E33F1C0CD5D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7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72"/>
          </p:nvPr>
        </p:nvSpPr>
        <p:spPr/>
        <p:txBody>
          <a:bodyPr/>
          <a:p>
            <a:fld id="{3FD5CF02-BAD1-462A-843B-0AC6EC11579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7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8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9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2"/>
          </p:nvPr>
        </p:nvSpPr>
        <p:spPr/>
        <p:txBody>
          <a:bodyPr/>
          <a:p>
            <a:fld id="{DFAC52E5-3418-4A48-BBAB-10CE61D68D7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1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2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3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2"/>
          </p:nvPr>
        </p:nvSpPr>
        <p:spPr/>
        <p:txBody>
          <a:bodyPr/>
          <a:p>
            <a:fld id="{07F4C766-48AE-49CA-A0BF-B5AE7C5CD17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6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7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2"/>
          </p:nvPr>
        </p:nvSpPr>
        <p:spPr/>
        <p:txBody>
          <a:bodyPr/>
          <a:p>
            <a:fld id="{506320E1-35DF-47A0-AC7B-2B1F8551A9F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9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0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72"/>
          </p:nvPr>
        </p:nvSpPr>
        <p:spPr/>
        <p:txBody>
          <a:bodyPr/>
          <a:p>
            <a:fld id="{F67FCD61-4E2F-4684-B47E-07D7262983F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7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2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3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4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5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72"/>
          </p:nvPr>
        </p:nvSpPr>
        <p:spPr/>
        <p:txBody>
          <a:bodyPr/>
          <a:p>
            <a:fld id="{D4D32D64-4A3B-42C3-BD40-0C048AD9216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7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8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9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0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1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2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72"/>
          </p:nvPr>
        </p:nvSpPr>
        <p:spPr/>
        <p:txBody>
          <a:bodyPr/>
          <a:p>
            <a:fld id="{4EAC5EDC-E7CD-4550-B072-35DC15531091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7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75"/>
          </p:nvPr>
        </p:nvSpPr>
        <p:spPr/>
        <p:txBody>
          <a:bodyPr/>
          <a:p>
            <a:fld id="{B36ED53A-1472-4E86-B193-BA2F9DB0F06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4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75"/>
          </p:nvPr>
        </p:nvSpPr>
        <p:spPr/>
        <p:txBody>
          <a:bodyPr/>
          <a:p>
            <a:fld id="{0F0BB48D-EB6F-405D-A6A2-562C28D7E21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6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75"/>
          </p:nvPr>
        </p:nvSpPr>
        <p:spPr/>
        <p:txBody>
          <a:bodyPr/>
          <a:p>
            <a:fld id="{4045CF91-55A5-4E03-8968-546DF012C5D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9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75"/>
          </p:nvPr>
        </p:nvSpPr>
        <p:spPr/>
        <p:txBody>
          <a:bodyPr/>
          <a:p>
            <a:fld id="{0D9ADFD7-68F0-42BB-88BD-69DDE9ECF51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7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75"/>
          </p:nvPr>
        </p:nvSpPr>
        <p:spPr/>
        <p:txBody>
          <a:bodyPr/>
          <a:p>
            <a:fld id="{57886D51-6017-4666-B90E-746C541A0CF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7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75"/>
          </p:nvPr>
        </p:nvSpPr>
        <p:spPr/>
        <p:txBody>
          <a:bodyPr/>
          <a:p>
            <a:fld id="{1E272595-9EE1-4CC8-AD6D-BC892E788E0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7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4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5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5"/>
          </p:nvPr>
        </p:nvSpPr>
        <p:spPr/>
        <p:txBody>
          <a:bodyPr/>
          <a:p>
            <a:fld id="{384F72A5-B071-4A3A-9817-31596BE0896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8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9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5"/>
          </p:nvPr>
        </p:nvSpPr>
        <p:spPr/>
        <p:txBody>
          <a:bodyPr/>
          <a:p>
            <a:fld id="{1831D24E-E066-41E2-9FF4-F92ECBE368E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9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1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2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3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5"/>
          </p:nvPr>
        </p:nvSpPr>
        <p:spPr/>
        <p:txBody>
          <a:bodyPr/>
          <a:p>
            <a:fld id="{9277517A-E96B-4AE2-84D5-30AFDA9E6B6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9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6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75"/>
          </p:nvPr>
        </p:nvSpPr>
        <p:spPr/>
        <p:txBody>
          <a:bodyPr/>
          <a:p>
            <a:fld id="{2E501D70-6C75-47F6-A146-F979ED3A329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7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29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9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0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1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75"/>
          </p:nvPr>
        </p:nvSpPr>
        <p:spPr/>
        <p:txBody>
          <a:bodyPr/>
          <a:p>
            <a:fld id="{A9C38630-BD47-4920-8432-4FD677A2507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7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0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4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5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6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7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8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75"/>
          </p:nvPr>
        </p:nvSpPr>
        <p:spPr/>
        <p:txBody>
          <a:bodyPr/>
          <a:p>
            <a:fld id="{3814396F-352F-4F6F-86AB-56F918D0AEF9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7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0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78"/>
          </p:nvPr>
        </p:nvSpPr>
        <p:spPr/>
        <p:txBody>
          <a:bodyPr/>
          <a:p>
            <a:fld id="{C282B137-D012-42CE-ACEB-F8E91D07DEA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0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8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78"/>
          </p:nvPr>
        </p:nvSpPr>
        <p:spPr/>
        <p:txBody>
          <a:bodyPr/>
          <a:p>
            <a:fld id="{F365FA04-8F73-4EED-834C-F67CBEDC00F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0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0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78"/>
          </p:nvPr>
        </p:nvSpPr>
        <p:spPr/>
        <p:txBody>
          <a:bodyPr/>
          <a:p>
            <a:fld id="{22415C51-D4D4-45A8-88D8-D999B6CC0BB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0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2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3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78"/>
          </p:nvPr>
        </p:nvSpPr>
        <p:spPr/>
        <p:txBody>
          <a:bodyPr/>
          <a:p>
            <a:fld id="{277B3EF6-1E0E-4455-B559-4CFDD3EE8BA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7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0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78"/>
          </p:nvPr>
        </p:nvSpPr>
        <p:spPr/>
        <p:txBody>
          <a:bodyPr/>
          <a:p>
            <a:fld id="{2D0F149A-23CD-4A63-8D56-334811238A2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7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0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78"/>
          </p:nvPr>
        </p:nvSpPr>
        <p:spPr/>
        <p:txBody>
          <a:bodyPr/>
          <a:p>
            <a:fld id="{64631F31-A9B5-4108-BB0A-33A9CBE7A2A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7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0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8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9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8"/>
          </p:nvPr>
        </p:nvSpPr>
        <p:spPr/>
        <p:txBody>
          <a:bodyPr/>
          <a:p>
            <a:fld id="{D1A85022-7E0C-40DB-A6B2-1EF5D97BEF6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0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1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2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3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8"/>
          </p:nvPr>
        </p:nvSpPr>
        <p:spPr/>
        <p:txBody>
          <a:bodyPr/>
          <a:p>
            <a:fld id="{923ABECD-48A1-421E-BB7B-5E32D943AC3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0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6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7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78"/>
          </p:nvPr>
        </p:nvSpPr>
        <p:spPr/>
        <p:txBody>
          <a:bodyPr/>
          <a:p>
            <a:fld id="{C5CFAF82-8848-487E-9B44-BA19F4F4724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9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0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78"/>
          </p:nvPr>
        </p:nvSpPr>
        <p:spPr/>
        <p:txBody>
          <a:bodyPr/>
          <a:p>
            <a:fld id="{F5ABA50D-2B60-4629-9242-E63AEF36DF6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7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2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3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4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5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78"/>
          </p:nvPr>
        </p:nvSpPr>
        <p:spPr/>
        <p:txBody>
          <a:bodyPr/>
          <a:p>
            <a:fld id="{859F989C-DF37-4908-B72D-703FE31A87B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7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8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9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0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1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2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78"/>
          </p:nvPr>
        </p:nvSpPr>
        <p:spPr/>
        <p:txBody>
          <a:bodyPr/>
          <a:p>
            <a:fld id="{07C766E2-6A95-4507-A05E-2F324F798F4A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7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1"/>
          </p:nvPr>
        </p:nvSpPr>
        <p:spPr/>
        <p:txBody>
          <a:bodyPr/>
          <a:p>
            <a:fld id="{E77441AB-A215-462B-A933-467A7B87ABA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8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2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1"/>
          </p:nvPr>
        </p:nvSpPr>
        <p:spPr/>
        <p:txBody>
          <a:bodyPr/>
          <a:p>
            <a:fld id="{93533197-C6F4-4665-B170-ED83517363D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8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4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1"/>
          </p:nvPr>
        </p:nvSpPr>
        <p:spPr/>
        <p:txBody>
          <a:bodyPr/>
          <a:p>
            <a:fld id="{C3985DAF-1530-4475-B510-BF88444DFA1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8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6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7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1"/>
          </p:nvPr>
        </p:nvSpPr>
        <p:spPr/>
        <p:txBody>
          <a:bodyPr/>
          <a:p>
            <a:fld id="{8FB70F31-51AD-48D7-8F55-49D419A8427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1"/>
          </p:nvPr>
        </p:nvSpPr>
        <p:spPr/>
        <p:txBody>
          <a:bodyPr/>
          <a:p>
            <a:fld id="{E910BDC8-4EAD-42FC-9A61-4416990A62A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8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1"/>
          </p:nvPr>
        </p:nvSpPr>
        <p:spPr/>
        <p:txBody>
          <a:bodyPr/>
          <a:p>
            <a:fld id="{E1B6E337-DAA3-4CED-95A5-13E3DFCD418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8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1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2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3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1"/>
          </p:nvPr>
        </p:nvSpPr>
        <p:spPr/>
        <p:txBody>
          <a:bodyPr/>
          <a:p>
            <a:fld id="{2FC4890F-4DFD-4BF9-8B25-3A2411BB8C2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6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7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1"/>
          </p:nvPr>
        </p:nvSpPr>
        <p:spPr/>
        <p:txBody>
          <a:bodyPr/>
          <a:p>
            <a:fld id="{D2DAA70F-5D17-4951-B906-989D71611E4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9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0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1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1"/>
          </p:nvPr>
        </p:nvSpPr>
        <p:spPr/>
        <p:txBody>
          <a:bodyPr/>
          <a:p>
            <a:fld id="{E076C972-4309-4812-9453-4AC0F4FA461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4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1"/>
          </p:nvPr>
        </p:nvSpPr>
        <p:spPr/>
        <p:txBody>
          <a:bodyPr/>
          <a:p>
            <a:fld id="{39AD322F-2402-4C76-85DA-B5F4213B65A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6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7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8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9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1"/>
          </p:nvPr>
        </p:nvSpPr>
        <p:spPr/>
        <p:txBody>
          <a:bodyPr/>
          <a:p>
            <a:fld id="{63A95E32-1336-4D5F-BD40-3DAFFEB4DFE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8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1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2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3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4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5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6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1"/>
          </p:nvPr>
        </p:nvSpPr>
        <p:spPr/>
        <p:txBody>
          <a:bodyPr/>
          <a:p>
            <a:fld id="{8BAC9DB5-DA17-4BAE-893E-003E4CF68CB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8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4"/>
          </p:nvPr>
        </p:nvSpPr>
        <p:spPr/>
        <p:txBody>
          <a:bodyPr/>
          <a:p>
            <a:fld id="{BAC9FCA9-E159-48C1-9FFF-FD9FF6DBDA6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8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6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4"/>
          </p:nvPr>
        </p:nvSpPr>
        <p:spPr/>
        <p:txBody>
          <a:bodyPr/>
          <a:p>
            <a:fld id="{8CFDC9F3-7634-41AA-8431-E5FB140C2FB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8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4"/>
          </p:nvPr>
        </p:nvSpPr>
        <p:spPr/>
        <p:txBody>
          <a:bodyPr/>
          <a:p>
            <a:fld id="{C1275A15-1C47-495D-8F17-F3A7684CE17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8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0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1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4"/>
          </p:nvPr>
        </p:nvSpPr>
        <p:spPr/>
        <p:txBody>
          <a:bodyPr/>
          <a:p>
            <a:fld id="{6BDD90D4-C180-4EA9-97D7-7E4401EC37E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4"/>
          </p:nvPr>
        </p:nvSpPr>
        <p:spPr/>
        <p:txBody>
          <a:bodyPr/>
          <a:p>
            <a:fld id="{CBE7332A-1DE1-46A1-8765-AD813E39710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8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4"/>
          </p:nvPr>
        </p:nvSpPr>
        <p:spPr/>
        <p:txBody>
          <a:bodyPr/>
          <a:p>
            <a:fld id="{2751899B-69F2-4CA2-B23C-13A0114F238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8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6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7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4"/>
          </p:nvPr>
        </p:nvSpPr>
        <p:spPr/>
        <p:txBody>
          <a:bodyPr/>
          <a:p>
            <a:fld id="{A2336406-D9B8-4575-B98B-891C302FA81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9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0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1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4"/>
          </p:nvPr>
        </p:nvSpPr>
        <p:spPr/>
        <p:txBody>
          <a:bodyPr/>
          <a:p>
            <a:fld id="{71516E17-73A9-448D-884C-C523372F800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4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5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4"/>
          </p:nvPr>
        </p:nvSpPr>
        <p:spPr/>
        <p:txBody>
          <a:bodyPr/>
          <a:p>
            <a:fld id="{64AA7E00-F243-4C84-A33D-1793D9C9F60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8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4"/>
          </p:nvPr>
        </p:nvSpPr>
        <p:spPr/>
        <p:txBody>
          <a:bodyPr/>
          <a:p>
            <a:fld id="{78B9E9D6-1D02-4B32-9195-3C79FC243B5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0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1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2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3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4"/>
          </p:nvPr>
        </p:nvSpPr>
        <p:spPr/>
        <p:txBody>
          <a:bodyPr/>
          <a:p>
            <a:fld id="{D9F2A458-3218-4642-A6C4-D79FA45AEAD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8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6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7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8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9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60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4"/>
          </p:nvPr>
        </p:nvSpPr>
        <p:spPr/>
        <p:txBody>
          <a:bodyPr/>
          <a:p>
            <a:fld id="{4AD0F5D0-28DD-4E83-AEDF-F142E47DA7F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83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7"/>
          </p:nvPr>
        </p:nvSpPr>
        <p:spPr/>
        <p:txBody>
          <a:bodyPr/>
          <a:p>
            <a:fld id="{1F7F8DB8-6766-4796-B9DC-9173A0B7069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8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70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7"/>
          </p:nvPr>
        </p:nvSpPr>
        <p:spPr/>
        <p:txBody>
          <a:bodyPr/>
          <a:p>
            <a:fld id="{5D272B42-1B9E-493F-BF2F-BF550909E4B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8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72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7"/>
          </p:nvPr>
        </p:nvSpPr>
        <p:spPr/>
        <p:txBody>
          <a:bodyPr/>
          <a:p>
            <a:fld id="{2E7D121B-185F-4F69-8ABD-78CDDD982B6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8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74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75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7"/>
          </p:nvPr>
        </p:nvSpPr>
        <p:spPr/>
        <p:txBody>
          <a:bodyPr/>
          <a:p>
            <a:fld id="{97AC2893-5240-425A-BFAB-F4D40645D54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7"/>
          </p:nvPr>
        </p:nvSpPr>
        <p:spPr/>
        <p:txBody>
          <a:bodyPr/>
          <a:p>
            <a:fld id="{B7B9BE85-7973-4640-9F14-9AD92A09110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8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7"/>
          </p:nvPr>
        </p:nvSpPr>
        <p:spPr/>
        <p:txBody>
          <a:bodyPr/>
          <a:p>
            <a:fld id="{C0F507CC-F35D-4EAA-9577-8F7747FB670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8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79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80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81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7"/>
          </p:nvPr>
        </p:nvSpPr>
        <p:spPr/>
        <p:txBody>
          <a:bodyPr/>
          <a:p>
            <a:fld id="{1D30B0E4-95A6-4D55-8C8D-D41E6BED1E5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8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84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85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7"/>
          </p:nvPr>
        </p:nvSpPr>
        <p:spPr/>
        <p:txBody>
          <a:bodyPr/>
          <a:p>
            <a:fld id="{408CDABE-A7C2-4526-B831-D8E7ABEF644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8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88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89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7"/>
          </p:nvPr>
        </p:nvSpPr>
        <p:spPr/>
        <p:txBody>
          <a:bodyPr/>
          <a:p>
            <a:fld id="{9C104BB9-A23B-429D-8355-821A576DF3A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1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2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7"/>
          </p:nvPr>
        </p:nvSpPr>
        <p:spPr/>
        <p:txBody>
          <a:bodyPr/>
          <a:p>
            <a:fld id="{732B6679-4D01-4F53-8CAA-7813A166B27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4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5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6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7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7"/>
          </p:nvPr>
        </p:nvSpPr>
        <p:spPr/>
        <p:txBody>
          <a:bodyPr/>
          <a:p>
            <a:fld id="{63B1C737-BCEE-4CE6-8C41-4FADC1BA1B34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8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9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00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01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02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03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04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7"/>
          </p:nvPr>
        </p:nvSpPr>
        <p:spPr/>
        <p:txBody>
          <a:bodyPr/>
          <a:p>
            <a:fld id="{C4FFD04B-2CB2-4D52-8E12-2426222E9010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86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0"/>
          </p:nvPr>
        </p:nvSpPr>
        <p:spPr/>
        <p:txBody>
          <a:bodyPr/>
          <a:p>
            <a:fld id="{BD72D4F0-1DBD-49B5-9529-DDF9C23D2BC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8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14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0"/>
          </p:nvPr>
        </p:nvSpPr>
        <p:spPr/>
        <p:txBody>
          <a:bodyPr/>
          <a:p>
            <a:fld id="{6B3EFAB2-B949-4380-95A0-C32DB9D14C4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8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16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0"/>
          </p:nvPr>
        </p:nvSpPr>
        <p:spPr/>
        <p:txBody>
          <a:bodyPr/>
          <a:p>
            <a:fld id="{C2D044BD-8EC9-47FA-908D-6399764C235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8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1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19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0"/>
          </p:nvPr>
        </p:nvSpPr>
        <p:spPr/>
        <p:txBody>
          <a:bodyPr/>
          <a:p>
            <a:fld id="{553A6E62-5095-4AB6-AD10-BC30042F1CD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0"/>
          </p:nvPr>
        </p:nvSpPr>
        <p:spPr/>
        <p:txBody>
          <a:bodyPr/>
          <a:p>
            <a:fld id="{AD4AB0C8-8F1B-4BA0-9B5B-14C7C9602E1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8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0"/>
          </p:nvPr>
        </p:nvSpPr>
        <p:spPr/>
        <p:txBody>
          <a:bodyPr/>
          <a:p>
            <a:fld id="{C11DD8EC-6FC8-4623-84B1-C30DE98F486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8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2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24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25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0"/>
          </p:nvPr>
        </p:nvSpPr>
        <p:spPr/>
        <p:txBody>
          <a:bodyPr/>
          <a:p>
            <a:fld id="{860B9334-2AB3-49E2-9C9E-3B6CB71141A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2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28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29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0"/>
          </p:nvPr>
        </p:nvSpPr>
        <p:spPr/>
        <p:txBody>
          <a:bodyPr/>
          <a:p>
            <a:fld id="{C773DF0A-8F20-40ED-925F-B908CCBE78A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31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32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33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0"/>
          </p:nvPr>
        </p:nvSpPr>
        <p:spPr/>
        <p:txBody>
          <a:bodyPr/>
          <a:p>
            <a:fld id="{87941408-781A-4F8C-B78F-5A0D3202761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8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3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36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0"/>
          </p:nvPr>
        </p:nvSpPr>
        <p:spPr/>
        <p:txBody>
          <a:bodyPr/>
          <a:p>
            <a:fld id="{FA9D24A5-F455-4831-B2B4-3436B8A74BB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3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39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0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1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0"/>
          </p:nvPr>
        </p:nvSpPr>
        <p:spPr/>
        <p:txBody>
          <a:bodyPr/>
          <a:p>
            <a:fld id="{ACE2A2D5-F55E-49B0-B730-800A8231320E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8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4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5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6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7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8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0"/>
          </p:nvPr>
        </p:nvSpPr>
        <p:spPr/>
        <p:txBody>
          <a:bodyPr/>
          <a:p>
            <a:fld id="{5F960B7D-6C58-4B92-962B-6D06F5AAEA30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89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9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3"/>
          </p:nvPr>
        </p:nvSpPr>
        <p:spPr/>
        <p:txBody>
          <a:bodyPr/>
          <a:p>
            <a:fld id="{A3CCF198-B490-4C33-A669-5F17EB4B6C9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59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3"/>
          </p:nvPr>
        </p:nvSpPr>
        <p:spPr/>
        <p:txBody>
          <a:bodyPr/>
          <a:p>
            <a:fld id="{9D34A886-39C2-44E7-8698-7606A10601C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61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3"/>
          </p:nvPr>
        </p:nvSpPr>
        <p:spPr/>
        <p:txBody>
          <a:bodyPr/>
          <a:p>
            <a:fld id="{4D854399-FBD0-4F5C-A06B-9183ED8F75F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6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64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9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3"/>
          </p:nvPr>
        </p:nvSpPr>
        <p:spPr/>
        <p:txBody>
          <a:bodyPr/>
          <a:p>
            <a:fld id="{974352A5-CBD8-4B14-BF65-C239633BDA2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9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3"/>
          </p:nvPr>
        </p:nvSpPr>
        <p:spPr/>
        <p:txBody>
          <a:bodyPr/>
          <a:p>
            <a:fld id="{2D3342B1-BBDE-4F86-8DB6-4271D49B653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9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3"/>
          </p:nvPr>
        </p:nvSpPr>
        <p:spPr/>
        <p:txBody>
          <a:bodyPr/>
          <a:p>
            <a:fld id="{89D3E9DD-DB9B-4245-9220-32CF910F345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6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69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70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9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3"/>
          </p:nvPr>
        </p:nvSpPr>
        <p:spPr/>
        <p:txBody>
          <a:bodyPr/>
          <a:p>
            <a:fld id="{8CB9CCCF-F914-461B-81B3-86C081C4276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72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73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74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9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3"/>
          </p:nvPr>
        </p:nvSpPr>
        <p:spPr/>
        <p:txBody>
          <a:bodyPr/>
          <a:p>
            <a:fld id="{B3A59F15-65CB-4F90-8C18-3D0CE016D98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76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77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78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9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3"/>
          </p:nvPr>
        </p:nvSpPr>
        <p:spPr/>
        <p:txBody>
          <a:bodyPr/>
          <a:p>
            <a:fld id="{342E3D5A-FEC0-4750-AFCD-B200FC12ADA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80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81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9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3"/>
          </p:nvPr>
        </p:nvSpPr>
        <p:spPr/>
        <p:txBody>
          <a:bodyPr/>
          <a:p>
            <a:fld id="{BA4C7FD2-544B-4747-9863-6AB868EF433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8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84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85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86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9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3"/>
          </p:nvPr>
        </p:nvSpPr>
        <p:spPr/>
        <p:txBody>
          <a:bodyPr/>
          <a:p>
            <a:fld id="{4259E034-CBF7-4A22-870B-023C093B71EE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8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89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0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1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2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3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9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3"/>
          </p:nvPr>
        </p:nvSpPr>
        <p:spPr/>
        <p:txBody>
          <a:bodyPr/>
          <a:p>
            <a:fld id="{E7576759-80AD-4A75-AF0F-2CA16508D386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2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9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6"/>
          </p:nvPr>
        </p:nvSpPr>
        <p:spPr/>
        <p:txBody>
          <a:bodyPr/>
          <a:p>
            <a:fld id="{47B9A561-5445-4BB4-A290-AA0C4A63A30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04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6"/>
          </p:nvPr>
        </p:nvSpPr>
        <p:spPr/>
        <p:txBody>
          <a:bodyPr/>
          <a:p>
            <a:fld id="{59A2175E-088B-4EEA-88FE-0517549D01C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06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6"/>
          </p:nvPr>
        </p:nvSpPr>
        <p:spPr/>
        <p:txBody>
          <a:bodyPr/>
          <a:p>
            <a:fld id="{313DD15E-F5A7-4106-ACB8-A1BE760B960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0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09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9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6"/>
          </p:nvPr>
        </p:nvSpPr>
        <p:spPr/>
        <p:txBody>
          <a:bodyPr/>
          <a:p>
            <a:fld id="{B38A03A5-4DE1-4C7E-A741-309A8936C54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9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6"/>
          </p:nvPr>
        </p:nvSpPr>
        <p:spPr/>
        <p:txBody>
          <a:bodyPr/>
          <a:p>
            <a:fld id="{7C34BC9D-C317-4BA3-AF2C-4F11E9D0CFC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9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6"/>
          </p:nvPr>
        </p:nvSpPr>
        <p:spPr/>
        <p:txBody>
          <a:bodyPr/>
          <a:p>
            <a:fld id="{4DC8240D-8D85-4102-861D-60C653868AD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1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14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15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9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6"/>
          </p:nvPr>
        </p:nvSpPr>
        <p:spPr/>
        <p:txBody>
          <a:bodyPr/>
          <a:p>
            <a:fld id="{B8E9EDC6-529E-469D-B3DE-328419063A3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1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18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19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9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6"/>
          </p:nvPr>
        </p:nvSpPr>
        <p:spPr/>
        <p:txBody>
          <a:bodyPr/>
          <a:p>
            <a:fld id="{C4533A76-54F1-478D-BA28-76C1D460ECF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21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22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23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9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6"/>
          </p:nvPr>
        </p:nvSpPr>
        <p:spPr/>
        <p:txBody>
          <a:bodyPr/>
          <a:p>
            <a:fld id="{98D4683A-6FA4-49B9-A320-7056B315CED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2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26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9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6"/>
          </p:nvPr>
        </p:nvSpPr>
        <p:spPr/>
        <p:txBody>
          <a:bodyPr/>
          <a:p>
            <a:fld id="{12676B59-B5D3-42AB-A52F-79F03C1912B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2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29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0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1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9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6"/>
          </p:nvPr>
        </p:nvSpPr>
        <p:spPr/>
        <p:txBody>
          <a:bodyPr/>
          <a:p>
            <a:fld id="{C6676EC4-BB37-4F60-82D0-D6D8253B682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4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5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6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7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8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9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6"/>
          </p:nvPr>
        </p:nvSpPr>
        <p:spPr/>
        <p:txBody>
          <a:bodyPr/>
          <a:p>
            <a:fld id="{61E6351C-7E0D-4F02-B972-24C66E3A054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5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9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9"/>
          </p:nvPr>
        </p:nvSpPr>
        <p:spPr/>
        <p:txBody>
          <a:bodyPr/>
          <a:p>
            <a:fld id="{72012CDA-F225-4D6D-AE39-BA403C4BAD0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1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9"/>
          </p:nvPr>
        </p:nvSpPr>
        <p:spPr/>
        <p:txBody>
          <a:bodyPr/>
          <a:p>
            <a:fld id="{8ECC7DDE-7FAE-47CA-ACCB-82B74E85FAE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9"/>
          </p:nvPr>
        </p:nvSpPr>
        <p:spPr/>
        <p:txBody>
          <a:bodyPr/>
          <a:p>
            <a:fld id="{B4344053-2F95-437E-9310-84773A713FE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6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9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9"/>
          </p:nvPr>
        </p:nvSpPr>
        <p:spPr/>
        <p:txBody>
          <a:bodyPr/>
          <a:p>
            <a:fld id="{5CCBB511-42B8-4B73-8657-72B4B350A60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9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9"/>
          </p:nvPr>
        </p:nvSpPr>
        <p:spPr/>
        <p:txBody>
          <a:bodyPr/>
          <a:p>
            <a:fld id="{E28BF717-23C5-4875-803D-C0739061076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8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9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9"/>
          </p:nvPr>
        </p:nvSpPr>
        <p:spPr/>
        <p:txBody>
          <a:bodyPr/>
          <a:p>
            <a:fld id="{E848A6AB-125E-411D-8E62-DA5DAA7FD69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60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61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62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9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9"/>
          </p:nvPr>
        </p:nvSpPr>
        <p:spPr/>
        <p:txBody>
          <a:bodyPr/>
          <a:p>
            <a:fld id="{5D92888F-67EC-47E2-ADE9-CD8724158E4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64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65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66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9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9"/>
          </p:nvPr>
        </p:nvSpPr>
        <p:spPr/>
        <p:txBody>
          <a:bodyPr/>
          <a:p>
            <a:fld id="{1749758F-4E1D-4BD9-8AB1-251A9975A8E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6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69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70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9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9"/>
          </p:nvPr>
        </p:nvSpPr>
        <p:spPr/>
        <p:txBody>
          <a:bodyPr/>
          <a:p>
            <a:fld id="{A3F24151-684B-4506-9848-7059AECA0EA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72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73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9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9"/>
          </p:nvPr>
        </p:nvSpPr>
        <p:spPr/>
        <p:txBody>
          <a:bodyPr/>
          <a:p>
            <a:fld id="{8AF66D99-6D9E-43E9-8CF6-64A890464DC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7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76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77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78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9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9"/>
          </p:nvPr>
        </p:nvSpPr>
        <p:spPr/>
        <p:txBody>
          <a:bodyPr/>
          <a:p>
            <a:fld id="{FB6EF94B-8E86-487C-A564-B38625637C14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0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1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2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3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4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5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9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9"/>
          </p:nvPr>
        </p:nvSpPr>
        <p:spPr/>
        <p:txBody>
          <a:bodyPr/>
          <a:p>
            <a:fld id="{D53729C8-9E34-4FB9-9E7B-5C86E57D1A89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8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9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02"/>
          </p:nvPr>
        </p:nvSpPr>
        <p:spPr/>
        <p:txBody>
          <a:bodyPr/>
          <a:p>
            <a:fld id="{FC6648B5-7F1C-40CC-9DA3-8F0BC99D324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9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00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02"/>
          </p:nvPr>
        </p:nvSpPr>
        <p:spPr/>
        <p:txBody>
          <a:bodyPr/>
          <a:p>
            <a:fld id="{912C967B-B7DA-44E2-A758-914D0037964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39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02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02"/>
          </p:nvPr>
        </p:nvSpPr>
        <p:spPr/>
        <p:txBody>
          <a:bodyPr/>
          <a:p>
            <a:fld id="{F02F3002-EDE2-49B9-9F23-C0344F41966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0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3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04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05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02"/>
          </p:nvPr>
        </p:nvSpPr>
        <p:spPr/>
        <p:txBody>
          <a:bodyPr/>
          <a:p>
            <a:fld id="{396CBF39-61B1-45B6-9741-C2EEBBC3DFA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0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02"/>
          </p:nvPr>
        </p:nvSpPr>
        <p:spPr/>
        <p:txBody>
          <a:bodyPr/>
          <a:p>
            <a:fld id="{3F97399D-A1DA-4A28-AECC-2024E685919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0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7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02"/>
          </p:nvPr>
        </p:nvSpPr>
        <p:spPr/>
        <p:txBody>
          <a:bodyPr/>
          <a:p>
            <a:fld id="{4582EEFE-4B8F-46E3-A5F7-AA031BF7D5D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0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09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0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1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02"/>
          </p:nvPr>
        </p:nvSpPr>
        <p:spPr/>
        <p:txBody>
          <a:bodyPr/>
          <a:p>
            <a:fld id="{B1818E9E-A0AF-4661-86BB-7A7FC8BEF71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0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0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4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5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02"/>
          </p:nvPr>
        </p:nvSpPr>
        <p:spPr/>
        <p:txBody>
          <a:bodyPr/>
          <a:p>
            <a:fld id="{9428BF46-AF39-425E-95B0-466BE7E8BD2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0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0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8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9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02"/>
          </p:nvPr>
        </p:nvSpPr>
        <p:spPr/>
        <p:txBody>
          <a:bodyPr/>
          <a:p>
            <a:fld id="{D40005D1-E299-47CC-BC88-C124529935E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0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0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21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22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02"/>
          </p:nvPr>
        </p:nvSpPr>
        <p:spPr/>
        <p:txBody>
          <a:bodyPr/>
          <a:p>
            <a:fld id="{C7A3ED9E-A1F7-4FF0-A201-0D114430E6F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0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3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24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25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26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27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02"/>
          </p:nvPr>
        </p:nvSpPr>
        <p:spPr/>
        <p:txBody>
          <a:bodyPr/>
          <a:p>
            <a:fld id="{8F7F500C-043D-4BB1-91CD-F2A57D89BBE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0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0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29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30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31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32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33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34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02"/>
          </p:nvPr>
        </p:nvSpPr>
        <p:spPr/>
        <p:txBody>
          <a:bodyPr/>
          <a:p>
            <a:fld id="{525D2434-359E-49CE-9D9D-B036CC5A097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01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0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05"/>
          </p:nvPr>
        </p:nvSpPr>
        <p:spPr/>
        <p:txBody>
          <a:bodyPr/>
          <a:p>
            <a:fld id="{540943F2-06A5-4100-B50E-E3E657476E3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3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05"/>
          </p:nvPr>
        </p:nvSpPr>
        <p:spPr/>
        <p:txBody>
          <a:bodyPr/>
          <a:p>
            <a:fld id="{DAC4F84C-5972-4C4A-B4FB-B0872EDD417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5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05"/>
          </p:nvPr>
        </p:nvSpPr>
        <p:spPr/>
        <p:txBody>
          <a:bodyPr/>
          <a:p>
            <a:fld id="{DCF011A3-5EF5-4019-91BD-1BF06D63415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8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05"/>
          </p:nvPr>
        </p:nvSpPr>
        <p:spPr/>
        <p:txBody>
          <a:bodyPr/>
          <a:p>
            <a:fld id="{E70BC1D7-D3C7-4C84-BEBB-60D43807273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05"/>
          </p:nvPr>
        </p:nvSpPr>
        <p:spPr/>
        <p:txBody>
          <a:bodyPr/>
          <a:p>
            <a:fld id="{923FCBF3-8E6C-4C9B-B61C-7C5BB0F4361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05"/>
          </p:nvPr>
        </p:nvSpPr>
        <p:spPr/>
        <p:txBody>
          <a:bodyPr/>
          <a:p>
            <a:fld id="{CCB5C5CA-5267-47DE-B88F-89A217DE9E9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2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3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4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05"/>
          </p:nvPr>
        </p:nvSpPr>
        <p:spPr/>
        <p:txBody>
          <a:bodyPr/>
          <a:p>
            <a:fld id="{0F8CA762-0666-4860-A4A3-DE46F6B9873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0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6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7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8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05"/>
          </p:nvPr>
        </p:nvSpPr>
        <p:spPr/>
        <p:txBody>
          <a:bodyPr/>
          <a:p>
            <a:fld id="{D4C38DB4-E40D-426A-8C7B-16F76DF0286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0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0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1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2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05"/>
          </p:nvPr>
        </p:nvSpPr>
        <p:spPr/>
        <p:txBody>
          <a:bodyPr/>
          <a:p>
            <a:fld id="{59303A2A-08E8-4CA6-86EE-F2A591A018B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0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3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4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5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05"/>
          </p:nvPr>
        </p:nvSpPr>
        <p:spPr/>
        <p:txBody>
          <a:bodyPr/>
          <a:p>
            <a:fld id="{79F78CE1-75DE-410E-BDB0-67341902749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8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9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0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05"/>
          </p:nvPr>
        </p:nvSpPr>
        <p:spPr/>
        <p:txBody>
          <a:bodyPr/>
          <a:p>
            <a:fld id="{EE783A03-61A9-4419-9E10-45D2CAD2F88D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0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2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3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4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5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6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7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05"/>
          </p:nvPr>
        </p:nvSpPr>
        <p:spPr/>
        <p:txBody>
          <a:bodyPr/>
          <a:p>
            <a:fld id="{A24F1FE8-FB9F-4FE8-AE3F-08DE4EFC1565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04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08"/>
          </p:nvPr>
        </p:nvSpPr>
        <p:spPr/>
        <p:txBody>
          <a:bodyPr/>
          <a:p>
            <a:fld id="{CA6F6749-AC81-4B8B-B3DB-6DCEB80A96A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8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89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08"/>
          </p:nvPr>
        </p:nvSpPr>
        <p:spPr/>
        <p:txBody>
          <a:bodyPr/>
          <a:p>
            <a:fld id="{388BF546-9931-488C-8CFE-8BEFDEB67C1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91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08"/>
          </p:nvPr>
        </p:nvSpPr>
        <p:spPr/>
        <p:txBody>
          <a:bodyPr/>
          <a:p>
            <a:fld id="{3C65B67F-CA56-4FDA-AC63-947A7093CEC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9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94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08"/>
          </p:nvPr>
        </p:nvSpPr>
        <p:spPr/>
        <p:txBody>
          <a:bodyPr/>
          <a:p>
            <a:fld id="{38584D02-7808-4CD3-833C-07472C71CBF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08"/>
          </p:nvPr>
        </p:nvSpPr>
        <p:spPr/>
        <p:txBody>
          <a:bodyPr/>
          <a:p>
            <a:fld id="{E52EF23A-33AA-4E8F-9158-48D3735F4D2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6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08"/>
          </p:nvPr>
        </p:nvSpPr>
        <p:spPr/>
        <p:txBody>
          <a:bodyPr/>
          <a:p>
            <a:fld id="{2464D701-3184-4F67-9BE2-FAA6D928D1E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9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99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0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08"/>
          </p:nvPr>
        </p:nvSpPr>
        <p:spPr/>
        <p:txBody>
          <a:bodyPr/>
          <a:p>
            <a:fld id="{009075FE-8B75-4FA6-9A9F-C480E02BC96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0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2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3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4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08"/>
          </p:nvPr>
        </p:nvSpPr>
        <p:spPr/>
        <p:txBody>
          <a:bodyPr/>
          <a:p>
            <a:fld id="{1F8FC4F0-A718-4F3F-8623-2B350C40BE3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0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6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7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8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08"/>
          </p:nvPr>
        </p:nvSpPr>
        <p:spPr/>
        <p:txBody>
          <a:bodyPr/>
          <a:p>
            <a:fld id="{5603DEC1-599A-4A04-8CFC-9DCBB2C80E7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0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0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1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08"/>
          </p:nvPr>
        </p:nvSpPr>
        <p:spPr/>
        <p:txBody>
          <a:bodyPr/>
          <a:p>
            <a:fld id="{E1F82FEF-864E-4755-BFE9-EDC023A314A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3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4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5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6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08"/>
          </p:nvPr>
        </p:nvSpPr>
        <p:spPr/>
        <p:txBody>
          <a:bodyPr/>
          <a:p>
            <a:fld id="{0C4C5810-8A28-4EF4-9E79-2C4A0858EE0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0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9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0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1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2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3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08"/>
          </p:nvPr>
        </p:nvSpPr>
        <p:spPr/>
        <p:txBody>
          <a:bodyPr/>
          <a:p>
            <a:fld id="{1E3A9802-2627-4539-ABD6-16DBB436C3F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07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1"/>
          </p:nvPr>
        </p:nvSpPr>
        <p:spPr/>
        <p:txBody>
          <a:bodyPr/>
          <a:p>
            <a:fld id="{D050580E-AEEA-465D-9C7D-88B056C49D7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1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4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35" name="PlaceHolder 2"/>
          <p:cNvSpPr>
            <a:spLocks noGrp="1"/>
          </p:cNvSpPr>
          <p:nvPr>
            <p:ph type="subTitle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1"/>
          </p:nvPr>
        </p:nvSpPr>
        <p:spPr/>
        <p:txBody>
          <a:bodyPr/>
          <a:p>
            <a:fld id="{48C40B61-0D28-4990-922F-BF338D13F2E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1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6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37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1"/>
          </p:nvPr>
        </p:nvSpPr>
        <p:spPr/>
        <p:txBody>
          <a:bodyPr/>
          <a:p>
            <a:fld id="{8A3E04C9-A11E-4C00-ABF0-A002AEAE3A0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1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39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40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1"/>
          </p:nvPr>
        </p:nvSpPr>
        <p:spPr/>
        <p:txBody>
          <a:bodyPr/>
          <a:p>
            <a:fld id="{6FA36EF6-3A94-44E1-B3F3-E12B0BD84F5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1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1"/>
          </p:nvPr>
        </p:nvSpPr>
        <p:spPr/>
        <p:txBody>
          <a:bodyPr/>
          <a:p>
            <a:fld id="{217DB393-3FE0-4DA1-823C-DD10F936E33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1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" name="PlaceHolder 1"/>
          <p:cNvSpPr>
            <a:spLocks noGrp="1"/>
          </p:cNvSpPr>
          <p:nvPr>
            <p:ph type="subTitle"/>
          </p:nvPr>
        </p:nvSpPr>
        <p:spPr>
          <a:xfrm>
            <a:off x="468000" y="1141560"/>
            <a:ext cx="8426520" cy="1663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A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1"/>
          </p:nvPr>
        </p:nvSpPr>
        <p:spPr/>
        <p:txBody>
          <a:bodyPr/>
          <a:p>
            <a:fld id="{8DACE67B-8574-493F-820E-A9A5ABF936A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1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3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44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45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46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1"/>
          </p:nvPr>
        </p:nvSpPr>
        <p:spPr/>
        <p:txBody>
          <a:bodyPr/>
          <a:p>
            <a:fld id="{213E8286-612D-4DF3-9EE0-CCD2ADF13CD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48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113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49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50" name="PlaceHolder 4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1"/>
          </p:nvPr>
        </p:nvSpPr>
        <p:spPr/>
        <p:txBody>
          <a:bodyPr/>
          <a:p>
            <a:fld id="{6FFD2CEC-CF34-487F-A2F0-851ECA84602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52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53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54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1"/>
          </p:nvPr>
        </p:nvSpPr>
        <p:spPr/>
        <p:txBody>
          <a:bodyPr/>
          <a:p>
            <a:fld id="{00CC2E84-9119-4A86-AB83-D88C16A7449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1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5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56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57" name="PlaceHolder 3"/>
          <p:cNvSpPr>
            <a:spLocks noGrp="1"/>
          </p:cNvSpPr>
          <p:nvPr>
            <p:ph/>
          </p:nvPr>
        </p:nvSpPr>
        <p:spPr>
          <a:xfrm>
            <a:off x="2170440" y="2544120"/>
            <a:ext cx="480276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1"/>
          </p:nvPr>
        </p:nvSpPr>
        <p:spPr/>
        <p:txBody>
          <a:bodyPr/>
          <a:p>
            <a:fld id="{1494111F-79AB-4EC0-B0A3-16F8EA3B096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1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59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60" name="PlaceHolder 3"/>
          <p:cNvSpPr>
            <a:spLocks noGrp="1"/>
          </p:cNvSpPr>
          <p:nvPr>
            <p:ph/>
          </p:nvPr>
        </p:nvSpPr>
        <p:spPr>
          <a:xfrm>
            <a:off x="4631760" y="195156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61" name="PlaceHolder 4"/>
          <p:cNvSpPr>
            <a:spLocks noGrp="1"/>
          </p:cNvSpPr>
          <p:nvPr>
            <p:ph/>
          </p:nvPr>
        </p:nvSpPr>
        <p:spPr>
          <a:xfrm>
            <a:off x="217044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62" name="PlaceHolder 5"/>
          <p:cNvSpPr>
            <a:spLocks noGrp="1"/>
          </p:cNvSpPr>
          <p:nvPr>
            <p:ph/>
          </p:nvPr>
        </p:nvSpPr>
        <p:spPr>
          <a:xfrm>
            <a:off x="4631760" y="2544120"/>
            <a:ext cx="23436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1"/>
          </p:nvPr>
        </p:nvSpPr>
        <p:spPr/>
        <p:txBody>
          <a:bodyPr/>
          <a:p>
            <a:fld id="{EC932E32-5A32-4FFD-BD50-67AA40F66DE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1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Layouts/slideLayout4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64" name="PlaceHolder 2"/>
          <p:cNvSpPr>
            <a:spLocks noGrp="1"/>
          </p:cNvSpPr>
          <p:nvPr>
            <p:ph/>
          </p:nvPr>
        </p:nvSpPr>
        <p:spPr>
          <a:xfrm>
            <a:off x="217044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65" name="PlaceHolder 3"/>
          <p:cNvSpPr>
            <a:spLocks noGrp="1"/>
          </p:cNvSpPr>
          <p:nvPr>
            <p:ph/>
          </p:nvPr>
        </p:nvSpPr>
        <p:spPr>
          <a:xfrm>
            <a:off x="379440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66" name="PlaceHolder 4"/>
          <p:cNvSpPr>
            <a:spLocks noGrp="1"/>
          </p:cNvSpPr>
          <p:nvPr>
            <p:ph/>
          </p:nvPr>
        </p:nvSpPr>
        <p:spPr>
          <a:xfrm>
            <a:off x="5418360" y="195156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67" name="PlaceHolder 5"/>
          <p:cNvSpPr>
            <a:spLocks noGrp="1"/>
          </p:cNvSpPr>
          <p:nvPr>
            <p:ph/>
          </p:nvPr>
        </p:nvSpPr>
        <p:spPr>
          <a:xfrm>
            <a:off x="217044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68" name="PlaceHolder 6"/>
          <p:cNvSpPr>
            <a:spLocks noGrp="1"/>
          </p:cNvSpPr>
          <p:nvPr>
            <p:ph/>
          </p:nvPr>
        </p:nvSpPr>
        <p:spPr>
          <a:xfrm>
            <a:off x="379440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69" name="PlaceHolder 7"/>
          <p:cNvSpPr>
            <a:spLocks noGrp="1"/>
          </p:cNvSpPr>
          <p:nvPr>
            <p:ph/>
          </p:nvPr>
        </p:nvSpPr>
        <p:spPr>
          <a:xfrm>
            <a:off x="5418360" y="2544120"/>
            <a:ext cx="1546200" cy="540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1"/>
          </p:nvPr>
        </p:nvSpPr>
        <p:spPr/>
        <p:txBody>
          <a:bodyPr/>
          <a:p>
            <a:fld id="{3371D63C-2E86-40EC-B23F-3C408AAA0BEA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10"/>
          </p:nvPr>
        </p:nvSpPr>
        <p:spPr/>
        <p:txBody>
          <a:bodyPr/>
          <a:p>
            <a:r>
              <a:rPr lang="en-A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5.xml"/><Relationship Id="rId8" Type="http://schemas.openxmlformats.org/officeDocument/2006/relationships/slideLayout" Target="../slideLayouts/slideLayout66.xml"/><Relationship Id="rId9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wmf"/><Relationship Id="rId5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5.xml"/><Relationship Id="rId8" Type="http://schemas.openxmlformats.org/officeDocument/2006/relationships/slideLayout" Target="../slideLayouts/slideLayout76.xml"/><Relationship Id="rId9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0.xml"/><Relationship Id="rId13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8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0.png"/><Relationship Id="rId3" Type="http://schemas.openxmlformats.org/officeDocument/2006/relationships/image" Target="../media/image11.jpeg"/><Relationship Id="rId4" Type="http://schemas.openxmlformats.org/officeDocument/2006/relationships/slideLayout" Target="../slideLayouts/slideLayout85.xml"/><Relationship Id="rId5" Type="http://schemas.openxmlformats.org/officeDocument/2006/relationships/slideLayout" Target="../slideLayouts/slideLayout86.xml"/><Relationship Id="rId6" Type="http://schemas.openxmlformats.org/officeDocument/2006/relationships/slideLayout" Target="../slideLayouts/slideLayout87.xml"/><Relationship Id="rId7" Type="http://schemas.openxmlformats.org/officeDocument/2006/relationships/slideLayout" Target="../slideLayouts/slideLayout88.xml"/><Relationship Id="rId8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3.xml"/><Relationship Id="rId13" Type="http://schemas.openxmlformats.org/officeDocument/2006/relationships/slideLayout" Target="../slideLayouts/slideLayout94.xml"/><Relationship Id="rId14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96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12.png"/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5" Type="http://schemas.openxmlformats.org/officeDocument/2006/relationships/image" Target="../media/image15.jpeg"/><Relationship Id="rId6" Type="http://schemas.openxmlformats.org/officeDocument/2006/relationships/slideLayout" Target="../slideLayouts/slideLayout97.xml"/><Relationship Id="rId7" Type="http://schemas.openxmlformats.org/officeDocument/2006/relationships/slideLayout" Target="../slideLayouts/slideLayout98.xml"/><Relationship Id="rId8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06.xml"/><Relationship Id="rId16" Type="http://schemas.openxmlformats.org/officeDocument/2006/relationships/slideLayout" Target="../slideLayouts/slideLayout107.xml"/><Relationship Id="rId17" Type="http://schemas.openxmlformats.org/officeDocument/2006/relationships/slideLayout" Target="../slideLayouts/slideLayout108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3.xml"/><Relationship Id="rId8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17.png"/><Relationship Id="rId3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5.xml"/><Relationship Id="rId8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2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image" Target="../media/image18.png"/><Relationship Id="rId3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37.xml"/><Relationship Id="rId8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4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image" Target="../media/image19.png"/><Relationship Id="rId3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49.xml"/><Relationship Id="rId8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3.xml"/><Relationship Id="rId12" Type="http://schemas.openxmlformats.org/officeDocument/2006/relationships/slideLayout" Target="../slideLayouts/slideLayout154.xml"/><Relationship Id="rId13" Type="http://schemas.openxmlformats.org/officeDocument/2006/relationships/slideLayout" Target="../slideLayouts/slideLayout155.xml"/><Relationship Id="rId14" Type="http://schemas.openxmlformats.org/officeDocument/2006/relationships/slideLayout" Target="../slideLayouts/slideLayout156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image" Target="../media/image20.png"/><Relationship Id="rId3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61.xml"/><Relationship Id="rId8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68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image" Target="../media/image21.png"/><Relationship Id="rId3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70.xml"/><Relationship Id="rId5" Type="http://schemas.openxmlformats.org/officeDocument/2006/relationships/slideLayout" Target="../slideLayouts/slideLayout171.xml"/><Relationship Id="rId6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73.xml"/><Relationship Id="rId8" Type="http://schemas.openxmlformats.org/officeDocument/2006/relationships/slideLayout" Target="../slideLayouts/slideLayout174.xml"/><Relationship Id="rId9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76.xml"/><Relationship Id="rId11" Type="http://schemas.openxmlformats.org/officeDocument/2006/relationships/slideLayout" Target="../slideLayouts/slideLayout177.xml"/><Relationship Id="rId12" Type="http://schemas.openxmlformats.org/officeDocument/2006/relationships/slideLayout" Target="../slideLayouts/slideLayout178.xml"/><Relationship Id="rId13" Type="http://schemas.openxmlformats.org/officeDocument/2006/relationships/slideLayout" Target="../slideLayouts/slideLayout179.xml"/><Relationship Id="rId14" Type="http://schemas.openxmlformats.org/officeDocument/2006/relationships/slideLayout" Target="../slideLayouts/slideLayout180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image" Target="../media/image22.png"/><Relationship Id="rId3" Type="http://schemas.openxmlformats.org/officeDocument/2006/relationships/slideLayout" Target="../slideLayouts/slideLayout181.xml"/><Relationship Id="rId4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85.xml"/><Relationship Id="rId8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87.xml"/><Relationship Id="rId10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2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image" Target="../media/image23.png"/><Relationship Id="rId3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94.xml"/><Relationship Id="rId5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196.xml"/><Relationship Id="rId7" Type="http://schemas.openxmlformats.org/officeDocument/2006/relationships/slideLayout" Target="../slideLayouts/slideLayout197.xml"/><Relationship Id="rId8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199.xml"/><Relationship Id="rId10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3.xml"/><Relationship Id="rId14" Type="http://schemas.openxmlformats.org/officeDocument/2006/relationships/slideLayout" Target="../slideLayouts/slideLayout204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image" Target="../media/image24.png"/><Relationship Id="rId3" Type="http://schemas.openxmlformats.org/officeDocument/2006/relationships/slideLayout" Target="../slideLayouts/slideLayout205.xml"/><Relationship Id="rId4" Type="http://schemas.openxmlformats.org/officeDocument/2006/relationships/slideLayout" Target="../slideLayouts/slideLayout206.xml"/><Relationship Id="rId5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209.xml"/><Relationship Id="rId8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1.xml"/><Relationship Id="rId10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14.xml"/><Relationship Id="rId13" Type="http://schemas.openxmlformats.org/officeDocument/2006/relationships/slideLayout" Target="../slideLayouts/slideLayout215.xml"/><Relationship Id="rId14" Type="http://schemas.openxmlformats.org/officeDocument/2006/relationships/slideLayout" Target="../slideLayouts/slideLayout216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image" Target="../media/image25.png"/><Relationship Id="rId3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18.xml"/><Relationship Id="rId5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0.xml"/><Relationship Id="rId7" Type="http://schemas.openxmlformats.org/officeDocument/2006/relationships/slideLayout" Target="../slideLayouts/slideLayout221.xml"/><Relationship Id="rId8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3.xml"/><Relationship Id="rId10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28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slideLayout" Target="../slideLayouts/slideLayout229.xml"/><Relationship Id="rId3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3.xml"/><Relationship Id="rId7" Type="http://schemas.openxmlformats.org/officeDocument/2006/relationships/slideLayout" Target="../slideLayouts/slideLayout234.xml"/><Relationship Id="rId8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38.xml"/><Relationship Id="rId12" Type="http://schemas.openxmlformats.org/officeDocument/2006/relationships/slideLayout" Target="../slideLayouts/slideLayout239.xml"/><Relationship Id="rId13" Type="http://schemas.openxmlformats.org/officeDocument/2006/relationships/slideLayout" Target="../slideLayouts/slideLayout24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slideLayout" Target="../slideLayouts/slideLayout241.xml"/><Relationship Id="rId3" Type="http://schemas.openxmlformats.org/officeDocument/2006/relationships/slideLayout" Target="../slideLayouts/slideLayout242.xml"/><Relationship Id="rId4" Type="http://schemas.openxmlformats.org/officeDocument/2006/relationships/slideLayout" Target="../slideLayouts/slideLayout243.xml"/><Relationship Id="rId5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6.xml"/><Relationship Id="rId8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48.xml"/><Relationship Id="rId10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0.xml"/><Relationship Id="rId12" Type="http://schemas.openxmlformats.org/officeDocument/2006/relationships/slideLayout" Target="../slideLayouts/slideLayout251.xml"/><Relationship Id="rId13" Type="http://schemas.openxmlformats.org/officeDocument/2006/relationships/slideLayout" Target="../slideLayouts/slideLayout252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slideLayout" Target="../slideLayouts/slideLayout253.xml"/><Relationship Id="rId3" Type="http://schemas.openxmlformats.org/officeDocument/2006/relationships/slideLayout" Target="../slideLayouts/slideLayout254.xml"/><Relationship Id="rId4" Type="http://schemas.openxmlformats.org/officeDocument/2006/relationships/slideLayout" Target="../slideLayouts/slideLayout255.xml"/><Relationship Id="rId5" Type="http://schemas.openxmlformats.org/officeDocument/2006/relationships/slideLayout" Target="../slideLayouts/slideLayout256.xml"/><Relationship Id="rId6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58.xml"/><Relationship Id="rId8" Type="http://schemas.openxmlformats.org/officeDocument/2006/relationships/slideLayout" Target="../slideLayouts/slideLayout259.xml"/><Relationship Id="rId9" Type="http://schemas.openxmlformats.org/officeDocument/2006/relationships/slideLayout" Target="../slideLayouts/slideLayout260.xml"/><Relationship Id="rId10" Type="http://schemas.openxmlformats.org/officeDocument/2006/relationships/slideLayout" Target="../slideLayouts/slideLayout261.xml"/><Relationship Id="rId11" Type="http://schemas.openxmlformats.org/officeDocument/2006/relationships/slideLayout" Target="../slideLayouts/slideLayout262.xml"/><Relationship Id="rId12" Type="http://schemas.openxmlformats.org/officeDocument/2006/relationships/slideLayout" Target="../slideLayouts/slideLayout263.xml"/><Relationship Id="rId13" Type="http://schemas.openxmlformats.org/officeDocument/2006/relationships/slideLayout" Target="../slideLayouts/slideLayout264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slideLayout" Target="../slideLayouts/slideLayout265.xml"/><Relationship Id="rId3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8.xml"/><Relationship Id="rId6" Type="http://schemas.openxmlformats.org/officeDocument/2006/relationships/slideLayout" Target="../slideLayouts/slideLayout269.xml"/><Relationship Id="rId7" Type="http://schemas.openxmlformats.org/officeDocument/2006/relationships/slideLayout" Target="../slideLayouts/slideLayout270.xml"/><Relationship Id="rId8" Type="http://schemas.openxmlformats.org/officeDocument/2006/relationships/slideLayout" Target="../slideLayouts/slideLayout271.xml"/><Relationship Id="rId9" Type="http://schemas.openxmlformats.org/officeDocument/2006/relationships/slideLayout" Target="../slideLayouts/slideLayout272.xml"/><Relationship Id="rId10" Type="http://schemas.openxmlformats.org/officeDocument/2006/relationships/slideLayout" Target="../slideLayouts/slideLayout273.xml"/><Relationship Id="rId11" Type="http://schemas.openxmlformats.org/officeDocument/2006/relationships/slideLayout" Target="../slideLayouts/slideLayout274.xml"/><Relationship Id="rId12" Type="http://schemas.openxmlformats.org/officeDocument/2006/relationships/slideLayout" Target="../slideLayouts/slideLayout275.xml"/><Relationship Id="rId13" Type="http://schemas.openxmlformats.org/officeDocument/2006/relationships/slideLayout" Target="../slideLayouts/slideLayout276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slideLayout" Target="../slideLayouts/slideLayout277.xml"/><Relationship Id="rId3" Type="http://schemas.openxmlformats.org/officeDocument/2006/relationships/slideLayout" Target="../slideLayouts/slideLayout278.xml"/><Relationship Id="rId4" Type="http://schemas.openxmlformats.org/officeDocument/2006/relationships/slideLayout" Target="../slideLayouts/slideLayout279.xml"/><Relationship Id="rId5" Type="http://schemas.openxmlformats.org/officeDocument/2006/relationships/slideLayout" Target="../slideLayouts/slideLayout280.xml"/><Relationship Id="rId6" Type="http://schemas.openxmlformats.org/officeDocument/2006/relationships/slideLayout" Target="../slideLayouts/slideLayout281.xml"/><Relationship Id="rId7" Type="http://schemas.openxmlformats.org/officeDocument/2006/relationships/slideLayout" Target="../slideLayouts/slideLayout282.xml"/><Relationship Id="rId8" Type="http://schemas.openxmlformats.org/officeDocument/2006/relationships/slideLayout" Target="../slideLayouts/slideLayout283.xml"/><Relationship Id="rId9" Type="http://schemas.openxmlformats.org/officeDocument/2006/relationships/slideLayout" Target="../slideLayouts/slideLayout284.xml"/><Relationship Id="rId10" Type="http://schemas.openxmlformats.org/officeDocument/2006/relationships/slideLayout" Target="../slideLayouts/slideLayout285.xml"/><Relationship Id="rId11" Type="http://schemas.openxmlformats.org/officeDocument/2006/relationships/slideLayout" Target="../slideLayouts/slideLayout286.xml"/><Relationship Id="rId12" Type="http://schemas.openxmlformats.org/officeDocument/2006/relationships/slideLayout" Target="../slideLayouts/slideLayout287.xml"/><Relationship Id="rId13" Type="http://schemas.openxmlformats.org/officeDocument/2006/relationships/slideLayout" Target="../slideLayouts/slideLayout288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slideLayout" Target="../slideLayouts/slideLayout289.xml"/><Relationship Id="rId3" Type="http://schemas.openxmlformats.org/officeDocument/2006/relationships/slideLayout" Target="../slideLayouts/slideLayout290.xml"/><Relationship Id="rId4" Type="http://schemas.openxmlformats.org/officeDocument/2006/relationships/slideLayout" Target="../slideLayouts/slideLayout291.xml"/><Relationship Id="rId5" Type="http://schemas.openxmlformats.org/officeDocument/2006/relationships/slideLayout" Target="../slideLayouts/slideLayout292.xml"/><Relationship Id="rId6" Type="http://schemas.openxmlformats.org/officeDocument/2006/relationships/slideLayout" Target="../slideLayouts/slideLayout293.xml"/><Relationship Id="rId7" Type="http://schemas.openxmlformats.org/officeDocument/2006/relationships/slideLayout" Target="../slideLayouts/slideLayout294.xml"/><Relationship Id="rId8" Type="http://schemas.openxmlformats.org/officeDocument/2006/relationships/slideLayout" Target="../slideLayouts/slideLayout295.xml"/><Relationship Id="rId9" Type="http://schemas.openxmlformats.org/officeDocument/2006/relationships/slideLayout" Target="../slideLayouts/slideLayout296.xml"/><Relationship Id="rId10" Type="http://schemas.openxmlformats.org/officeDocument/2006/relationships/slideLayout" Target="../slideLayouts/slideLayout297.xml"/><Relationship Id="rId11" Type="http://schemas.openxmlformats.org/officeDocument/2006/relationships/slideLayout" Target="../slideLayouts/slideLayout298.xml"/><Relationship Id="rId12" Type="http://schemas.openxmlformats.org/officeDocument/2006/relationships/slideLayout" Target="../slideLayouts/slideLayout299.xml"/><Relationship Id="rId13" Type="http://schemas.openxmlformats.org/officeDocument/2006/relationships/slideLayout" Target="../slideLayouts/slideLayout300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slideLayout" Target="../slideLayouts/slideLayout301.xml"/><Relationship Id="rId3" Type="http://schemas.openxmlformats.org/officeDocument/2006/relationships/slideLayout" Target="../slideLayouts/slideLayout302.xml"/><Relationship Id="rId4" Type="http://schemas.openxmlformats.org/officeDocument/2006/relationships/slideLayout" Target="../slideLayouts/slideLayout303.xml"/><Relationship Id="rId5" Type="http://schemas.openxmlformats.org/officeDocument/2006/relationships/slideLayout" Target="../slideLayouts/slideLayout304.xml"/><Relationship Id="rId6" Type="http://schemas.openxmlformats.org/officeDocument/2006/relationships/slideLayout" Target="../slideLayouts/slideLayout305.xml"/><Relationship Id="rId7" Type="http://schemas.openxmlformats.org/officeDocument/2006/relationships/slideLayout" Target="../slideLayouts/slideLayout306.xml"/><Relationship Id="rId8" Type="http://schemas.openxmlformats.org/officeDocument/2006/relationships/slideLayout" Target="../slideLayouts/slideLayout307.xml"/><Relationship Id="rId9" Type="http://schemas.openxmlformats.org/officeDocument/2006/relationships/slideLayout" Target="../slideLayouts/slideLayout308.xml"/><Relationship Id="rId10" Type="http://schemas.openxmlformats.org/officeDocument/2006/relationships/slideLayout" Target="../slideLayouts/slideLayout309.xml"/><Relationship Id="rId11" Type="http://schemas.openxmlformats.org/officeDocument/2006/relationships/slideLayout" Target="../slideLayouts/slideLayout310.xml"/><Relationship Id="rId12" Type="http://schemas.openxmlformats.org/officeDocument/2006/relationships/slideLayout" Target="../slideLayouts/slideLayout311.xml"/><Relationship Id="rId13" Type="http://schemas.openxmlformats.org/officeDocument/2006/relationships/slideLayout" Target="../slideLayouts/slideLayout312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slideLayout" Target="../slideLayouts/slideLayout313.xml"/><Relationship Id="rId3" Type="http://schemas.openxmlformats.org/officeDocument/2006/relationships/slideLayout" Target="../slideLayouts/slideLayout314.xml"/><Relationship Id="rId4" Type="http://schemas.openxmlformats.org/officeDocument/2006/relationships/slideLayout" Target="../slideLayouts/slideLayout315.xml"/><Relationship Id="rId5" Type="http://schemas.openxmlformats.org/officeDocument/2006/relationships/slideLayout" Target="../slideLayouts/slideLayout316.xml"/><Relationship Id="rId6" Type="http://schemas.openxmlformats.org/officeDocument/2006/relationships/slideLayout" Target="../slideLayouts/slideLayout317.xml"/><Relationship Id="rId7" Type="http://schemas.openxmlformats.org/officeDocument/2006/relationships/slideLayout" Target="../slideLayouts/slideLayout318.xml"/><Relationship Id="rId8" Type="http://schemas.openxmlformats.org/officeDocument/2006/relationships/slideLayout" Target="../slideLayouts/slideLayout319.xml"/><Relationship Id="rId9" Type="http://schemas.openxmlformats.org/officeDocument/2006/relationships/slideLayout" Target="../slideLayouts/slideLayout320.xml"/><Relationship Id="rId10" Type="http://schemas.openxmlformats.org/officeDocument/2006/relationships/slideLayout" Target="../slideLayouts/slideLayout321.xml"/><Relationship Id="rId11" Type="http://schemas.openxmlformats.org/officeDocument/2006/relationships/slideLayout" Target="../slideLayouts/slideLayout322.xml"/><Relationship Id="rId12" Type="http://schemas.openxmlformats.org/officeDocument/2006/relationships/slideLayout" Target="../slideLayouts/slideLayout323.xml"/><Relationship Id="rId13" Type="http://schemas.openxmlformats.org/officeDocument/2006/relationships/slideLayout" Target="../slideLayouts/slideLayout324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slideLayout" Target="../slideLayouts/slideLayout325.xml"/><Relationship Id="rId3" Type="http://schemas.openxmlformats.org/officeDocument/2006/relationships/slideLayout" Target="../slideLayouts/slideLayout326.xml"/><Relationship Id="rId4" Type="http://schemas.openxmlformats.org/officeDocument/2006/relationships/slideLayout" Target="../slideLayouts/slideLayout327.xml"/><Relationship Id="rId5" Type="http://schemas.openxmlformats.org/officeDocument/2006/relationships/slideLayout" Target="../slideLayouts/slideLayout328.xml"/><Relationship Id="rId6" Type="http://schemas.openxmlformats.org/officeDocument/2006/relationships/slideLayout" Target="../slideLayouts/slideLayout329.xml"/><Relationship Id="rId7" Type="http://schemas.openxmlformats.org/officeDocument/2006/relationships/slideLayout" Target="../slideLayouts/slideLayout330.xml"/><Relationship Id="rId8" Type="http://schemas.openxmlformats.org/officeDocument/2006/relationships/slideLayout" Target="../slideLayouts/slideLayout331.xml"/><Relationship Id="rId9" Type="http://schemas.openxmlformats.org/officeDocument/2006/relationships/slideLayout" Target="../slideLayouts/slideLayout332.xml"/><Relationship Id="rId10" Type="http://schemas.openxmlformats.org/officeDocument/2006/relationships/slideLayout" Target="../slideLayouts/slideLayout333.xml"/><Relationship Id="rId11" Type="http://schemas.openxmlformats.org/officeDocument/2006/relationships/slideLayout" Target="../slideLayouts/slideLayout334.xml"/><Relationship Id="rId12" Type="http://schemas.openxmlformats.org/officeDocument/2006/relationships/slideLayout" Target="../slideLayouts/slideLayout335.xml"/><Relationship Id="rId13" Type="http://schemas.openxmlformats.org/officeDocument/2006/relationships/slideLayout" Target="../slideLayouts/slideLayout336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slideLayout" Target="../slideLayouts/slideLayout337.xml"/><Relationship Id="rId3" Type="http://schemas.openxmlformats.org/officeDocument/2006/relationships/slideLayout" Target="../slideLayouts/slideLayout338.xml"/><Relationship Id="rId4" Type="http://schemas.openxmlformats.org/officeDocument/2006/relationships/slideLayout" Target="../slideLayouts/slideLayout339.xml"/><Relationship Id="rId5" Type="http://schemas.openxmlformats.org/officeDocument/2006/relationships/slideLayout" Target="../slideLayouts/slideLayout340.xml"/><Relationship Id="rId6" Type="http://schemas.openxmlformats.org/officeDocument/2006/relationships/slideLayout" Target="../slideLayouts/slideLayout341.xml"/><Relationship Id="rId7" Type="http://schemas.openxmlformats.org/officeDocument/2006/relationships/slideLayout" Target="../slideLayouts/slideLayout342.xml"/><Relationship Id="rId8" Type="http://schemas.openxmlformats.org/officeDocument/2006/relationships/slideLayout" Target="../slideLayouts/slideLayout343.xml"/><Relationship Id="rId9" Type="http://schemas.openxmlformats.org/officeDocument/2006/relationships/slideLayout" Target="../slideLayouts/slideLayout344.xml"/><Relationship Id="rId10" Type="http://schemas.openxmlformats.org/officeDocument/2006/relationships/slideLayout" Target="../slideLayouts/slideLayout345.xml"/><Relationship Id="rId11" Type="http://schemas.openxmlformats.org/officeDocument/2006/relationships/slideLayout" Target="../slideLayouts/slideLayout346.xml"/><Relationship Id="rId12" Type="http://schemas.openxmlformats.org/officeDocument/2006/relationships/slideLayout" Target="../slideLayouts/slideLayout347.xml"/><Relationship Id="rId13" Type="http://schemas.openxmlformats.org/officeDocument/2006/relationships/slideLayout" Target="../slideLayouts/slideLayout348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slideLayout" Target="../slideLayouts/slideLayout349.xml"/><Relationship Id="rId3" Type="http://schemas.openxmlformats.org/officeDocument/2006/relationships/slideLayout" Target="../slideLayouts/slideLayout350.xml"/><Relationship Id="rId4" Type="http://schemas.openxmlformats.org/officeDocument/2006/relationships/slideLayout" Target="../slideLayouts/slideLayout351.xml"/><Relationship Id="rId5" Type="http://schemas.openxmlformats.org/officeDocument/2006/relationships/slideLayout" Target="../slideLayouts/slideLayout352.xml"/><Relationship Id="rId6" Type="http://schemas.openxmlformats.org/officeDocument/2006/relationships/slideLayout" Target="../slideLayouts/slideLayout353.xml"/><Relationship Id="rId7" Type="http://schemas.openxmlformats.org/officeDocument/2006/relationships/slideLayout" Target="../slideLayouts/slideLayout354.xml"/><Relationship Id="rId8" Type="http://schemas.openxmlformats.org/officeDocument/2006/relationships/slideLayout" Target="../slideLayouts/slideLayout355.xml"/><Relationship Id="rId9" Type="http://schemas.openxmlformats.org/officeDocument/2006/relationships/slideLayout" Target="../slideLayouts/slideLayout356.xml"/><Relationship Id="rId10" Type="http://schemas.openxmlformats.org/officeDocument/2006/relationships/slideLayout" Target="../slideLayouts/slideLayout357.xml"/><Relationship Id="rId11" Type="http://schemas.openxmlformats.org/officeDocument/2006/relationships/slideLayout" Target="../slideLayouts/slideLayout358.xml"/><Relationship Id="rId12" Type="http://schemas.openxmlformats.org/officeDocument/2006/relationships/slideLayout" Target="../slideLayouts/slideLayout359.xml"/><Relationship Id="rId13" Type="http://schemas.openxmlformats.org/officeDocument/2006/relationships/slideLayout" Target="../slideLayouts/slideLayout360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slideLayout" Target="../slideLayouts/slideLayout361.xml"/><Relationship Id="rId3" Type="http://schemas.openxmlformats.org/officeDocument/2006/relationships/slideLayout" Target="../slideLayouts/slideLayout362.xml"/><Relationship Id="rId4" Type="http://schemas.openxmlformats.org/officeDocument/2006/relationships/slideLayout" Target="../slideLayouts/slideLayout363.xml"/><Relationship Id="rId5" Type="http://schemas.openxmlformats.org/officeDocument/2006/relationships/slideLayout" Target="../slideLayouts/slideLayout364.xml"/><Relationship Id="rId6" Type="http://schemas.openxmlformats.org/officeDocument/2006/relationships/slideLayout" Target="../slideLayouts/slideLayout365.xml"/><Relationship Id="rId7" Type="http://schemas.openxmlformats.org/officeDocument/2006/relationships/slideLayout" Target="../slideLayouts/slideLayout366.xml"/><Relationship Id="rId8" Type="http://schemas.openxmlformats.org/officeDocument/2006/relationships/slideLayout" Target="../slideLayouts/slideLayout367.xml"/><Relationship Id="rId9" Type="http://schemas.openxmlformats.org/officeDocument/2006/relationships/slideLayout" Target="../slideLayouts/slideLayout368.xml"/><Relationship Id="rId10" Type="http://schemas.openxmlformats.org/officeDocument/2006/relationships/slideLayout" Target="../slideLayouts/slideLayout369.xml"/><Relationship Id="rId11" Type="http://schemas.openxmlformats.org/officeDocument/2006/relationships/slideLayout" Target="../slideLayouts/slideLayout370.xml"/><Relationship Id="rId12" Type="http://schemas.openxmlformats.org/officeDocument/2006/relationships/slideLayout" Target="../slideLayouts/slideLayout371.xml"/><Relationship Id="rId13" Type="http://schemas.openxmlformats.org/officeDocument/2006/relationships/slideLayout" Target="../slideLayouts/slideLayout372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slideLayout" Target="../slideLayouts/slideLayout373.xml"/><Relationship Id="rId3" Type="http://schemas.openxmlformats.org/officeDocument/2006/relationships/slideLayout" Target="../slideLayouts/slideLayout374.xml"/><Relationship Id="rId4" Type="http://schemas.openxmlformats.org/officeDocument/2006/relationships/slideLayout" Target="../slideLayouts/slideLayout375.xml"/><Relationship Id="rId5" Type="http://schemas.openxmlformats.org/officeDocument/2006/relationships/slideLayout" Target="../slideLayouts/slideLayout376.xml"/><Relationship Id="rId6" Type="http://schemas.openxmlformats.org/officeDocument/2006/relationships/slideLayout" Target="../slideLayouts/slideLayout377.xml"/><Relationship Id="rId7" Type="http://schemas.openxmlformats.org/officeDocument/2006/relationships/slideLayout" Target="../slideLayouts/slideLayout378.xml"/><Relationship Id="rId8" Type="http://schemas.openxmlformats.org/officeDocument/2006/relationships/slideLayout" Target="../slideLayouts/slideLayout379.xml"/><Relationship Id="rId9" Type="http://schemas.openxmlformats.org/officeDocument/2006/relationships/slideLayout" Target="../slideLayouts/slideLayout380.xml"/><Relationship Id="rId10" Type="http://schemas.openxmlformats.org/officeDocument/2006/relationships/slideLayout" Target="../slideLayouts/slideLayout381.xml"/><Relationship Id="rId11" Type="http://schemas.openxmlformats.org/officeDocument/2006/relationships/slideLayout" Target="../slideLayouts/slideLayout382.xml"/><Relationship Id="rId12" Type="http://schemas.openxmlformats.org/officeDocument/2006/relationships/slideLayout" Target="../slideLayouts/slideLayout383.xml"/><Relationship Id="rId13" Type="http://schemas.openxmlformats.org/officeDocument/2006/relationships/slideLayout" Target="../slideLayouts/slideLayout384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slideLayout" Target="../slideLayouts/slideLayout385.xml"/><Relationship Id="rId3" Type="http://schemas.openxmlformats.org/officeDocument/2006/relationships/slideLayout" Target="../slideLayouts/slideLayout386.xml"/><Relationship Id="rId4" Type="http://schemas.openxmlformats.org/officeDocument/2006/relationships/slideLayout" Target="../slideLayouts/slideLayout387.xml"/><Relationship Id="rId5" Type="http://schemas.openxmlformats.org/officeDocument/2006/relationships/slideLayout" Target="../slideLayouts/slideLayout388.xml"/><Relationship Id="rId6" Type="http://schemas.openxmlformats.org/officeDocument/2006/relationships/slideLayout" Target="../slideLayouts/slideLayout389.xml"/><Relationship Id="rId7" Type="http://schemas.openxmlformats.org/officeDocument/2006/relationships/slideLayout" Target="../slideLayouts/slideLayout390.xml"/><Relationship Id="rId8" Type="http://schemas.openxmlformats.org/officeDocument/2006/relationships/slideLayout" Target="../slideLayouts/slideLayout391.xml"/><Relationship Id="rId9" Type="http://schemas.openxmlformats.org/officeDocument/2006/relationships/slideLayout" Target="../slideLayouts/slideLayout392.xml"/><Relationship Id="rId10" Type="http://schemas.openxmlformats.org/officeDocument/2006/relationships/slideLayout" Target="../slideLayouts/slideLayout393.xml"/><Relationship Id="rId11" Type="http://schemas.openxmlformats.org/officeDocument/2006/relationships/slideLayout" Target="../slideLayouts/slideLayout394.xml"/><Relationship Id="rId12" Type="http://schemas.openxmlformats.org/officeDocument/2006/relationships/slideLayout" Target="../slideLayouts/slideLayout395.xml"/><Relationship Id="rId13" Type="http://schemas.openxmlformats.org/officeDocument/2006/relationships/slideLayout" Target="../slideLayouts/slideLayout396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34.xml"/><Relationship Id="rId2" Type="http://schemas.openxmlformats.org/officeDocument/2006/relationships/slideLayout" Target="../slideLayouts/slideLayout397.xml"/><Relationship Id="rId3" Type="http://schemas.openxmlformats.org/officeDocument/2006/relationships/slideLayout" Target="../slideLayouts/slideLayout398.xml"/><Relationship Id="rId4" Type="http://schemas.openxmlformats.org/officeDocument/2006/relationships/slideLayout" Target="../slideLayouts/slideLayout399.xml"/><Relationship Id="rId5" Type="http://schemas.openxmlformats.org/officeDocument/2006/relationships/slideLayout" Target="../slideLayouts/slideLayout400.xml"/><Relationship Id="rId6" Type="http://schemas.openxmlformats.org/officeDocument/2006/relationships/slideLayout" Target="../slideLayouts/slideLayout401.xml"/><Relationship Id="rId7" Type="http://schemas.openxmlformats.org/officeDocument/2006/relationships/slideLayout" Target="../slideLayouts/slideLayout402.xml"/><Relationship Id="rId8" Type="http://schemas.openxmlformats.org/officeDocument/2006/relationships/slideLayout" Target="../slideLayouts/slideLayout403.xml"/><Relationship Id="rId9" Type="http://schemas.openxmlformats.org/officeDocument/2006/relationships/slideLayout" Target="../slideLayouts/slideLayout404.xml"/><Relationship Id="rId10" Type="http://schemas.openxmlformats.org/officeDocument/2006/relationships/slideLayout" Target="../slideLayouts/slideLayout405.xml"/><Relationship Id="rId11" Type="http://schemas.openxmlformats.org/officeDocument/2006/relationships/slideLayout" Target="../slideLayouts/slideLayout406.xml"/><Relationship Id="rId12" Type="http://schemas.openxmlformats.org/officeDocument/2006/relationships/slideLayout" Target="../slideLayouts/slideLayout407.xml"/><Relationship Id="rId13" Type="http://schemas.openxmlformats.org/officeDocument/2006/relationships/slideLayout" Target="../slideLayouts/slideLayout408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35.xml"/><Relationship Id="rId2" Type="http://schemas.openxmlformats.org/officeDocument/2006/relationships/slideLayout" Target="../slideLayouts/slideLayout409.xml"/><Relationship Id="rId3" Type="http://schemas.openxmlformats.org/officeDocument/2006/relationships/slideLayout" Target="../slideLayouts/slideLayout410.xml"/><Relationship Id="rId4" Type="http://schemas.openxmlformats.org/officeDocument/2006/relationships/slideLayout" Target="../slideLayouts/slideLayout411.xml"/><Relationship Id="rId5" Type="http://schemas.openxmlformats.org/officeDocument/2006/relationships/slideLayout" Target="../slideLayouts/slideLayout412.xml"/><Relationship Id="rId6" Type="http://schemas.openxmlformats.org/officeDocument/2006/relationships/slideLayout" Target="../slideLayouts/slideLayout413.xml"/><Relationship Id="rId7" Type="http://schemas.openxmlformats.org/officeDocument/2006/relationships/slideLayout" Target="../slideLayouts/slideLayout414.xml"/><Relationship Id="rId8" Type="http://schemas.openxmlformats.org/officeDocument/2006/relationships/slideLayout" Target="../slideLayouts/slideLayout415.xml"/><Relationship Id="rId9" Type="http://schemas.openxmlformats.org/officeDocument/2006/relationships/slideLayout" Target="../slideLayouts/slideLayout416.xml"/><Relationship Id="rId10" Type="http://schemas.openxmlformats.org/officeDocument/2006/relationships/slideLayout" Target="../slideLayouts/slideLayout417.xml"/><Relationship Id="rId11" Type="http://schemas.openxmlformats.org/officeDocument/2006/relationships/slideLayout" Target="../slideLayouts/slideLayout418.xml"/><Relationship Id="rId12" Type="http://schemas.openxmlformats.org/officeDocument/2006/relationships/slideLayout" Target="../slideLayouts/slideLayout419.xml"/><Relationship Id="rId13" Type="http://schemas.openxmlformats.org/officeDocument/2006/relationships/slideLayout" Target="../slideLayouts/slideLayout420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36.xml"/><Relationship Id="rId2" Type="http://schemas.openxmlformats.org/officeDocument/2006/relationships/image" Target="../media/image26.png"/><Relationship Id="rId3" Type="http://schemas.openxmlformats.org/officeDocument/2006/relationships/slideLayout" Target="../slideLayouts/slideLayout421.xml"/><Relationship Id="rId4" Type="http://schemas.openxmlformats.org/officeDocument/2006/relationships/slideLayout" Target="../slideLayouts/slideLayout422.xml"/><Relationship Id="rId5" Type="http://schemas.openxmlformats.org/officeDocument/2006/relationships/slideLayout" Target="../slideLayouts/slideLayout423.xml"/><Relationship Id="rId6" Type="http://schemas.openxmlformats.org/officeDocument/2006/relationships/slideLayout" Target="../slideLayouts/slideLayout424.xml"/><Relationship Id="rId7" Type="http://schemas.openxmlformats.org/officeDocument/2006/relationships/slideLayout" Target="../slideLayouts/slideLayout425.xml"/><Relationship Id="rId8" Type="http://schemas.openxmlformats.org/officeDocument/2006/relationships/slideLayout" Target="../slideLayouts/slideLayout426.xml"/><Relationship Id="rId9" Type="http://schemas.openxmlformats.org/officeDocument/2006/relationships/slideLayout" Target="../slideLayouts/slideLayout427.xml"/><Relationship Id="rId10" Type="http://schemas.openxmlformats.org/officeDocument/2006/relationships/slideLayout" Target="../slideLayouts/slideLayout428.xml"/><Relationship Id="rId11" Type="http://schemas.openxmlformats.org/officeDocument/2006/relationships/slideLayout" Target="../slideLayouts/slideLayout429.xml"/><Relationship Id="rId12" Type="http://schemas.openxmlformats.org/officeDocument/2006/relationships/slideLayout" Target="../slideLayouts/slideLayout430.xml"/><Relationship Id="rId13" Type="http://schemas.openxmlformats.org/officeDocument/2006/relationships/slideLayout" Target="../slideLayouts/slideLayout431.xml"/><Relationship Id="rId14" Type="http://schemas.openxmlformats.org/officeDocument/2006/relationships/slideLayout" Target="../slideLayouts/slideLayout432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37.xml"/><Relationship Id="rId2" Type="http://schemas.openxmlformats.org/officeDocument/2006/relationships/image" Target="../media/image27.png"/><Relationship Id="rId3" Type="http://schemas.openxmlformats.org/officeDocument/2006/relationships/slideLayout" Target="../slideLayouts/slideLayout433.xml"/><Relationship Id="rId4" Type="http://schemas.openxmlformats.org/officeDocument/2006/relationships/slideLayout" Target="../slideLayouts/slideLayout434.xml"/><Relationship Id="rId5" Type="http://schemas.openxmlformats.org/officeDocument/2006/relationships/slideLayout" Target="../slideLayouts/slideLayout435.xml"/><Relationship Id="rId6" Type="http://schemas.openxmlformats.org/officeDocument/2006/relationships/slideLayout" Target="../slideLayouts/slideLayout436.xml"/><Relationship Id="rId7" Type="http://schemas.openxmlformats.org/officeDocument/2006/relationships/slideLayout" Target="../slideLayouts/slideLayout437.xml"/><Relationship Id="rId8" Type="http://schemas.openxmlformats.org/officeDocument/2006/relationships/slideLayout" Target="../slideLayouts/slideLayout438.xml"/><Relationship Id="rId9" Type="http://schemas.openxmlformats.org/officeDocument/2006/relationships/slideLayout" Target="../slideLayouts/slideLayout439.xml"/><Relationship Id="rId10" Type="http://schemas.openxmlformats.org/officeDocument/2006/relationships/slideLayout" Target="../slideLayouts/slideLayout440.xml"/><Relationship Id="rId11" Type="http://schemas.openxmlformats.org/officeDocument/2006/relationships/slideLayout" Target="../slideLayouts/slideLayout441.xml"/><Relationship Id="rId12" Type="http://schemas.openxmlformats.org/officeDocument/2006/relationships/slideLayout" Target="../slideLayouts/slideLayout442.xml"/><Relationship Id="rId13" Type="http://schemas.openxmlformats.org/officeDocument/2006/relationships/slideLayout" Target="../slideLayouts/slideLayout443.xml"/><Relationship Id="rId14" Type="http://schemas.openxmlformats.org/officeDocument/2006/relationships/slideLayout" Target="../slideLayouts/slideLayout44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Kopfzeilenplatzhalter Grau 3"/>
          <p:cNvSpPr/>
          <p:nvPr/>
        </p:nvSpPr>
        <p:spPr>
          <a:xfrm>
            <a:off x="0" y="0"/>
            <a:ext cx="9143640" cy="1059120"/>
          </a:xfrm>
          <a:prstGeom prst="rect">
            <a:avLst/>
          </a:prstGeom>
          <a:solidFill>
            <a:srgbClr val="ededed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" name="Kopfzeilenplatzhalter Logo 4" descr="Kopfbereich Logo Universität Potsdam Hintergrund Grau Blauer Balken"/>
          <p:cNvPicPr/>
          <p:nvPr/>
        </p:nvPicPr>
        <p:blipFill>
          <a:blip r:embed="rId2"/>
          <a:stretch/>
        </p:blipFill>
        <p:spPr>
          <a:xfrm>
            <a:off x="0" y="199800"/>
            <a:ext cx="1953360" cy="861480"/>
          </a:xfrm>
          <a:prstGeom prst="rect">
            <a:avLst/>
          </a:prstGeom>
          <a:ln w="0">
            <a:noFill/>
          </a:ln>
        </p:spPr>
      </p:pic>
      <p:sp>
        <p:nvSpPr>
          <p:cNvPr id="2" name="Fußzeilenplatzhalter Blau 7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Titelmasterformat durch 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Klicken bearbeiten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400" spc="-1" strike="noStrike">
                <a:solidFill>
                  <a:srgbClr val="000000"/>
                </a:solidFill>
                <a:latin typeface="Calibri"/>
              </a:rPr>
              <a:t>Bild durch Klicken auf Symbol hinzufügen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body"/>
          </p:nvPr>
        </p:nvSpPr>
        <p:spPr>
          <a:xfrm>
            <a:off x="468000" y="3443760"/>
            <a:ext cx="8443080" cy="4273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algn="ctr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de-DE" sz="2400" spc="-1" strike="noStrike">
                <a:solidFill>
                  <a:srgbClr val="000000"/>
                </a:solidFill>
                <a:latin typeface="Calibri"/>
              </a:rPr>
              <a:t>Untertitel durch Klicken bearbeiten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body"/>
          </p:nvPr>
        </p:nvSpPr>
        <p:spPr>
          <a:xfrm>
            <a:off x="468000" y="4088520"/>
            <a:ext cx="8443080" cy="369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algn="ctr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Text durch Klicken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ftr" idx="1"/>
          </p:nvPr>
        </p:nvSpPr>
        <p:spPr>
          <a:xfrm>
            <a:off x="360000" y="4889160"/>
            <a:ext cx="5398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8" name="PlaceHolder 6"/>
          <p:cNvSpPr>
            <a:spLocks noGrp="1"/>
          </p:cNvSpPr>
          <p:nvPr>
            <p:ph type="dt" idx="2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9" name="PlaceHolder 7"/>
          <p:cNvSpPr>
            <a:spLocks noGrp="1"/>
          </p:cNvSpPr>
          <p:nvPr>
            <p:ph type="sldNum" idx="3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983F418D-F642-4156-BB5F-D1F68C31AB2F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Kopfzeilenplatzhalter Grau 3"/>
          <p:cNvSpPr/>
          <p:nvPr/>
        </p:nvSpPr>
        <p:spPr>
          <a:xfrm>
            <a:off x="0" y="0"/>
            <a:ext cx="9143640" cy="1059120"/>
          </a:xfrm>
          <a:prstGeom prst="rect">
            <a:avLst/>
          </a:prstGeom>
          <a:solidFill>
            <a:srgbClr val="ededed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7" name="Kopfzeilenplatzhalter Logo 4" descr="Kopfbereich Logo Universität Potsdam Hintergrund Grau Blauer Balken"/>
          <p:cNvPicPr/>
          <p:nvPr/>
        </p:nvPicPr>
        <p:blipFill>
          <a:blip r:embed="rId2"/>
          <a:stretch/>
        </p:blipFill>
        <p:spPr>
          <a:xfrm>
            <a:off x="0" y="199800"/>
            <a:ext cx="1953360" cy="861480"/>
          </a:xfrm>
          <a:prstGeom prst="rect">
            <a:avLst/>
          </a:prstGeom>
          <a:ln w="0">
            <a:noFill/>
          </a:ln>
        </p:spPr>
      </p:pic>
      <p:sp>
        <p:nvSpPr>
          <p:cNvPr id="48" name="Fußzeilenplatzhalter Blau 7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73400" y="-52128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Nich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t 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sicht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bare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n 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Folie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ntite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l 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durc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h 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Klick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en 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bear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beit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ftr" idx="4"/>
          </p:nvPr>
        </p:nvSpPr>
        <p:spPr>
          <a:xfrm>
            <a:off x="360000" y="4889160"/>
            <a:ext cx="5398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dt" idx="5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sldNum" idx="6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5BB408C1-8BBD-495E-8960-2C8286AE3BC4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Kopfzeilenplatzhalter Grau 3"/>
          <p:cNvSpPr/>
          <p:nvPr/>
        </p:nvSpPr>
        <p:spPr>
          <a:xfrm>
            <a:off x="0" y="0"/>
            <a:ext cx="9143640" cy="1059120"/>
          </a:xfrm>
          <a:prstGeom prst="rect">
            <a:avLst/>
          </a:prstGeom>
          <a:solidFill>
            <a:srgbClr val="ededed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0" name="Kopfzeilenplatzhalter Logo 4" descr="Kopfbereich Logo Universität Potsdam Hintergrund Grau Blauer Balken"/>
          <p:cNvPicPr/>
          <p:nvPr/>
        </p:nvPicPr>
        <p:blipFill>
          <a:blip r:embed="rId2"/>
          <a:stretch/>
        </p:blipFill>
        <p:spPr>
          <a:xfrm>
            <a:off x="0" y="199800"/>
            <a:ext cx="1953360" cy="861480"/>
          </a:xfrm>
          <a:prstGeom prst="rect">
            <a:avLst/>
          </a:prstGeom>
          <a:ln w="0">
            <a:noFill/>
          </a:ln>
        </p:spPr>
      </p:pic>
      <p:sp>
        <p:nvSpPr>
          <p:cNvPr id="91" name="Fußzeilenplatzhalter Blau 7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68000" y="1152000"/>
            <a:ext cx="3092400" cy="11934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Folie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ntite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l 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durc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h 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Klick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en 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bear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beit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68000" y="2412000"/>
            <a:ext cx="3092400" cy="2405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432000" indent="-324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Text durch Klicken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3672000" y="1152000"/>
            <a:ext cx="5231520" cy="3679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Liste durch Klicken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  <a:p>
            <a:pPr lvl="1" marL="51444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de-DE" sz="1800" spc="-1" strike="noStrike">
                <a:solidFill>
                  <a:srgbClr val="000000"/>
                </a:solidFill>
                <a:latin typeface="Calibri"/>
              </a:rPr>
              <a:t>Zweite Ebene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2" marL="85716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500" spc="-1" strike="noStrike">
                <a:solidFill>
                  <a:srgbClr val="000000"/>
                </a:solidFill>
                <a:latin typeface="Calibri"/>
              </a:rPr>
              <a:t>Dritte Ebene</a:t>
            </a:r>
            <a:endParaRPr b="0" lang="en-US" sz="1500" spc="-1" strike="noStrike">
              <a:solidFill>
                <a:srgbClr val="000000"/>
              </a:solidFill>
              <a:latin typeface="Calibri"/>
            </a:endParaRPr>
          </a:p>
          <a:p>
            <a:pPr lvl="3" marL="120024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Vierte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  <a:p>
            <a:pPr lvl="4" marL="154296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Fünfte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ftr" idx="7"/>
          </p:nvPr>
        </p:nvSpPr>
        <p:spPr>
          <a:xfrm>
            <a:off x="360000" y="4889160"/>
            <a:ext cx="5398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96" name="PlaceHolder 5"/>
          <p:cNvSpPr>
            <a:spLocks noGrp="1"/>
          </p:cNvSpPr>
          <p:nvPr>
            <p:ph type="dt" idx="8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97" name="PlaceHolder 6"/>
          <p:cNvSpPr>
            <a:spLocks noGrp="1"/>
          </p:cNvSpPr>
          <p:nvPr>
            <p:ph type="sldNum" idx="9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1764477-9114-4B06-A84A-0AF684DA1BA8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Kopfzeilenplatzhalter Grau 3"/>
          <p:cNvSpPr/>
          <p:nvPr/>
        </p:nvSpPr>
        <p:spPr>
          <a:xfrm>
            <a:off x="0" y="0"/>
            <a:ext cx="9143640" cy="1059120"/>
          </a:xfrm>
          <a:prstGeom prst="rect">
            <a:avLst/>
          </a:prstGeom>
          <a:solidFill>
            <a:srgbClr val="ededed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35" name="Kopfzeilenplatzhalter Logo 4" descr="Kopfbereich Logo Universität Potsdam Hintergrund Grau Blauer Balken"/>
          <p:cNvPicPr/>
          <p:nvPr/>
        </p:nvPicPr>
        <p:blipFill>
          <a:blip r:embed="rId2"/>
          <a:stretch/>
        </p:blipFill>
        <p:spPr>
          <a:xfrm>
            <a:off x="0" y="199800"/>
            <a:ext cx="1953360" cy="861480"/>
          </a:xfrm>
          <a:prstGeom prst="rect">
            <a:avLst/>
          </a:prstGeom>
          <a:ln w="0">
            <a:noFill/>
          </a:ln>
        </p:spPr>
      </p:pic>
      <p:sp>
        <p:nvSpPr>
          <p:cNvPr id="136" name="Fußzeilenplatzhalter Blau 7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68000" y="1152000"/>
            <a:ext cx="3111840" cy="11998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Folientitel durch Klicken 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bearbeiten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468000" y="2412000"/>
            <a:ext cx="3111840" cy="23860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432000" indent="-324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Text durch Klicken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3672000" y="1152000"/>
            <a:ext cx="5231520" cy="3657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DE" sz="2400" spc="-1" strike="noStrike">
                <a:solidFill>
                  <a:srgbClr val="000000"/>
                </a:solidFill>
                <a:latin typeface="Calibri"/>
              </a:rPr>
              <a:t>Bild durch Klicken auf Symbol hinzufügen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ftr" idx="10"/>
          </p:nvPr>
        </p:nvSpPr>
        <p:spPr>
          <a:xfrm>
            <a:off x="360000" y="4889160"/>
            <a:ext cx="5398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41" name="PlaceHolder 5"/>
          <p:cNvSpPr>
            <a:spLocks noGrp="1"/>
          </p:cNvSpPr>
          <p:nvPr>
            <p:ph type="dt" idx="11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42" name="PlaceHolder 6"/>
          <p:cNvSpPr>
            <a:spLocks noGrp="1"/>
          </p:cNvSpPr>
          <p:nvPr>
            <p:ph type="sldNum" idx="12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4E0F6C2-7B70-4477-8ABF-B73FF848D86B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Kopfzeilenplatzhalter Grau 3"/>
          <p:cNvSpPr/>
          <p:nvPr/>
        </p:nvSpPr>
        <p:spPr>
          <a:xfrm>
            <a:off x="0" y="0"/>
            <a:ext cx="9143640" cy="1059120"/>
          </a:xfrm>
          <a:prstGeom prst="rect">
            <a:avLst/>
          </a:prstGeom>
          <a:solidFill>
            <a:srgbClr val="ededed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80" name="Kopfzeilenplatzhalter Logo 4" descr="Kopfbereich Logo Universität Potsdam Hintergrund Grau Blauer Balken"/>
          <p:cNvPicPr/>
          <p:nvPr/>
        </p:nvPicPr>
        <p:blipFill>
          <a:blip r:embed="rId2"/>
          <a:stretch/>
        </p:blipFill>
        <p:spPr>
          <a:xfrm>
            <a:off x="0" y="199800"/>
            <a:ext cx="1953360" cy="861480"/>
          </a:xfrm>
          <a:prstGeom prst="rect">
            <a:avLst/>
          </a:prstGeom>
          <a:ln w="0">
            <a:noFill/>
          </a:ln>
        </p:spPr>
      </p:pic>
      <p:sp>
        <p:nvSpPr>
          <p:cNvPr id="181" name="Fußzeilenplatzhalter Blau 7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466920" y="1152000"/>
            <a:ext cx="8436600" cy="11998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ctr"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Feed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back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, 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Frag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en, 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Disk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ussi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on</a:t>
            </a:r>
            <a:br>
              <a:rPr sz="2400"/>
            </a:b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(dur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ch 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Klick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en 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bear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beit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en)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468000" y="2412000"/>
            <a:ext cx="8430120" cy="2381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</a:rPr>
              <a:t>Bild/Foto durch Klicken auf Symbol hinzufügen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ftr" idx="13"/>
          </p:nvPr>
        </p:nvSpPr>
        <p:spPr>
          <a:xfrm>
            <a:off x="360000" y="4889160"/>
            <a:ext cx="5398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dt" idx="14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sldNum" idx="15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AD8602F-9276-4D5E-85F4-7DC3E7F795F9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Kopfzeilenplatzhalter Grau 3"/>
          <p:cNvSpPr/>
          <p:nvPr/>
        </p:nvSpPr>
        <p:spPr>
          <a:xfrm>
            <a:off x="0" y="0"/>
            <a:ext cx="9143640" cy="1059120"/>
          </a:xfrm>
          <a:prstGeom prst="rect">
            <a:avLst/>
          </a:prstGeom>
          <a:solidFill>
            <a:srgbClr val="ededed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24" name="Kopfzeilenplatzhalter Logo 4" descr="Kopfbereich Logo Universität Potsdam Hintergrund Grau Blauer Balken"/>
          <p:cNvPicPr/>
          <p:nvPr/>
        </p:nvPicPr>
        <p:blipFill>
          <a:blip r:embed="rId2"/>
          <a:stretch/>
        </p:blipFill>
        <p:spPr>
          <a:xfrm>
            <a:off x="0" y="199800"/>
            <a:ext cx="1953360" cy="861480"/>
          </a:xfrm>
          <a:prstGeom prst="rect">
            <a:avLst/>
          </a:prstGeom>
          <a:ln w="0">
            <a:noFill/>
          </a:ln>
        </p:spPr>
      </p:pic>
      <p:sp>
        <p:nvSpPr>
          <p:cNvPr id="225" name="Fußzeilenplatzhalter Blau 7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466920" y="1152000"/>
            <a:ext cx="6547320" cy="11998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Kont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akt</a:t>
            </a:r>
            <a:br>
              <a:rPr sz="2400"/>
            </a:b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(dur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ch 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Klick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en 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bear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beit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en)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 type="body"/>
          </p:nvPr>
        </p:nvSpPr>
        <p:spPr>
          <a:xfrm>
            <a:off x="466920" y="2412000"/>
            <a:ext cx="6547320" cy="23860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432000" indent="-324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Name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Adresse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Mail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Telefon</a:t>
            </a:r>
            <a:br>
              <a:rPr sz="2100"/>
            </a:b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(durch Klicken bearbeiten)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8" name="PlaceHolder 3"/>
          <p:cNvSpPr>
            <a:spLocks noGrp="1"/>
          </p:cNvSpPr>
          <p:nvPr>
            <p:ph type="body"/>
          </p:nvPr>
        </p:nvSpPr>
        <p:spPr>
          <a:xfrm>
            <a:off x="7092000" y="2412000"/>
            <a:ext cx="1810440" cy="2381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</a:rPr>
              <a:t>Bild/Foto durch Klicken auf Symbol hinzufügen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9" name="PlaceHolder 4"/>
          <p:cNvSpPr>
            <a:spLocks noGrp="1"/>
          </p:cNvSpPr>
          <p:nvPr>
            <p:ph type="body"/>
          </p:nvPr>
        </p:nvSpPr>
        <p:spPr>
          <a:xfrm>
            <a:off x="7092000" y="1152000"/>
            <a:ext cx="1803960" cy="1199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000000"/>
                </a:solidFill>
                <a:latin typeface="Calibri"/>
              </a:rPr>
              <a:t>Logo durch Klicken auf Symbol hinzufügen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0" name="PlaceHolder 5"/>
          <p:cNvSpPr>
            <a:spLocks noGrp="1"/>
          </p:cNvSpPr>
          <p:nvPr>
            <p:ph type="ftr" idx="16"/>
          </p:nvPr>
        </p:nvSpPr>
        <p:spPr>
          <a:xfrm>
            <a:off x="360000" y="4889160"/>
            <a:ext cx="5398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231" name="PlaceHolder 6"/>
          <p:cNvSpPr>
            <a:spLocks noGrp="1"/>
          </p:cNvSpPr>
          <p:nvPr>
            <p:ph type="dt" idx="17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232" name="PlaceHolder 7"/>
          <p:cNvSpPr>
            <a:spLocks noGrp="1"/>
          </p:cNvSpPr>
          <p:nvPr>
            <p:ph type="sldNum" idx="18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9FB86111-C653-4C51-BF1D-6DA6962AF52E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Kopfzeilenplatzhalter Grau 3"/>
          <p:cNvSpPr/>
          <p:nvPr/>
        </p:nvSpPr>
        <p:spPr>
          <a:xfrm>
            <a:off x="0" y="0"/>
            <a:ext cx="9143640" cy="1059120"/>
          </a:xfrm>
          <a:prstGeom prst="rect">
            <a:avLst/>
          </a:prstGeom>
          <a:solidFill>
            <a:srgbClr val="ededed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70" name="Kopfzeilenplatzhalter Logo 4" descr="Kopfbereich Logo Universität Potsdam Hintergrund Grau Blauer Balken"/>
          <p:cNvPicPr/>
          <p:nvPr/>
        </p:nvPicPr>
        <p:blipFill>
          <a:blip r:embed="rId2"/>
          <a:stretch/>
        </p:blipFill>
        <p:spPr>
          <a:xfrm>
            <a:off x="0" y="199800"/>
            <a:ext cx="1953360" cy="861480"/>
          </a:xfrm>
          <a:prstGeom prst="rect">
            <a:avLst/>
          </a:prstGeom>
          <a:ln w="0">
            <a:noFill/>
          </a:ln>
        </p:spPr>
      </p:pic>
      <p:sp>
        <p:nvSpPr>
          <p:cNvPr id="271" name="Fußzeilenplatzhalter Blau 7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468000" y="-52128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Leer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e 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Titel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folie 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- 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Durc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h 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Klick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en 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bear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beit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73" name="Grafik 2" descr="Foto Neues Palais Haus 11 (Karla Fritze)"/>
          <p:cNvPicPr/>
          <p:nvPr/>
        </p:nvPicPr>
        <p:blipFill>
          <a:blip r:embed="rId3"/>
          <a:stretch/>
        </p:blipFill>
        <p:spPr>
          <a:xfrm>
            <a:off x="-360" y="0"/>
            <a:ext cx="9144360" cy="4955400"/>
          </a:xfrm>
          <a:prstGeom prst="rect">
            <a:avLst/>
          </a:prstGeom>
          <a:ln w="0">
            <a:noFill/>
          </a:ln>
        </p:spPr>
      </p:pic>
      <p:pic>
        <p:nvPicPr>
          <p:cNvPr id="274" name="Grafik Logo 3" descr="Logo Universität Potsdam"/>
          <p:cNvPicPr/>
          <p:nvPr/>
        </p:nvPicPr>
        <p:blipFill>
          <a:blip r:embed="rId4"/>
          <a:stretch/>
        </p:blipFill>
        <p:spPr>
          <a:xfrm>
            <a:off x="323640" y="267480"/>
            <a:ext cx="881280" cy="981720"/>
          </a:xfrm>
          <a:prstGeom prst="rect">
            <a:avLst/>
          </a:prstGeom>
          <a:ln w="0">
            <a:noFill/>
          </a:ln>
        </p:spPr>
      </p:pic>
      <p:sp>
        <p:nvSpPr>
          <p:cNvPr id="275" name="Textplatzhalter 4"/>
          <p:cNvSpPr/>
          <p:nvPr/>
        </p:nvSpPr>
        <p:spPr>
          <a:xfrm>
            <a:off x="7984440" y="4671000"/>
            <a:ext cx="90792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7e6e6"/>
                </a:solidFill>
                <a:latin typeface="Calibri"/>
              </a:rPr>
              <a:t>Foto (Karla Fritze)</a:t>
            </a:r>
            <a:endParaRPr b="0" lang="en-AU" sz="800" spc="-1" strike="noStrike">
              <a:latin typeface="Arial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 type="ftr" idx="19"/>
          </p:nvPr>
        </p:nvSpPr>
        <p:spPr>
          <a:xfrm>
            <a:off x="360000" y="4889160"/>
            <a:ext cx="5398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277" name="PlaceHolder 3"/>
          <p:cNvSpPr>
            <a:spLocks noGrp="1"/>
          </p:cNvSpPr>
          <p:nvPr>
            <p:ph type="dt" idx="20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278" name="PlaceHolder 4"/>
          <p:cNvSpPr>
            <a:spLocks noGrp="1"/>
          </p:cNvSpPr>
          <p:nvPr>
            <p:ph type="sldNum" idx="21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1D0A55B-1103-446A-95C5-73161AB6E30A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  <p:sldLayoutId id="2147483738" r:id="rId16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Kopfzeilenplatzhalter Grau 3"/>
          <p:cNvSpPr/>
          <p:nvPr/>
        </p:nvSpPr>
        <p:spPr>
          <a:xfrm>
            <a:off x="0" y="0"/>
            <a:ext cx="9143640" cy="1059120"/>
          </a:xfrm>
          <a:prstGeom prst="rect">
            <a:avLst/>
          </a:prstGeom>
          <a:solidFill>
            <a:srgbClr val="ededed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16" name="Kopfzeilenplatzhalter Logo 4" descr="Kopfbereich Logo Universität Potsdam Hintergrund Grau Blauer Balken"/>
          <p:cNvPicPr/>
          <p:nvPr/>
        </p:nvPicPr>
        <p:blipFill>
          <a:blip r:embed="rId2"/>
          <a:stretch/>
        </p:blipFill>
        <p:spPr>
          <a:xfrm>
            <a:off x="0" y="199800"/>
            <a:ext cx="1953360" cy="861480"/>
          </a:xfrm>
          <a:prstGeom prst="rect">
            <a:avLst/>
          </a:prstGeom>
          <a:ln w="0">
            <a:noFill/>
          </a:ln>
        </p:spPr>
      </p:pic>
      <p:sp>
        <p:nvSpPr>
          <p:cNvPr id="317" name="Fußzeilenplatzhalter Blau 7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18" name="PlaceHolder 1"/>
          <p:cNvSpPr>
            <a:spLocks noGrp="1"/>
          </p:cNvSpPr>
          <p:nvPr>
            <p:ph type="title"/>
          </p:nvPr>
        </p:nvSpPr>
        <p:spPr>
          <a:xfrm>
            <a:off x="468000" y="3852000"/>
            <a:ext cx="8443080" cy="4381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Folie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ntite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l 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durc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h 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Klick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en 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bear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beit</a:t>
            </a: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9" name="PlaceHolder 2"/>
          <p:cNvSpPr>
            <a:spLocks noGrp="1"/>
          </p:cNvSpPr>
          <p:nvPr>
            <p:ph type="body"/>
          </p:nvPr>
        </p:nvSpPr>
        <p:spPr>
          <a:xfrm>
            <a:off x="473400" y="4408560"/>
            <a:ext cx="8443080" cy="369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432000" indent="-324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Formatvorlagen des Textmasters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20" name="Grafik 3" descr="Foto Neues Palais Haus 9 (Karla Fritze)"/>
          <p:cNvPicPr/>
          <p:nvPr/>
        </p:nvPicPr>
        <p:blipFill>
          <a:blip r:embed="rId3"/>
          <a:srcRect l="0" t="26052" r="6277" b="26631"/>
          <a:stretch/>
        </p:blipFill>
        <p:spPr>
          <a:xfrm>
            <a:off x="-4680" y="1059480"/>
            <a:ext cx="9145080" cy="2736000"/>
          </a:xfrm>
          <a:prstGeom prst="rect">
            <a:avLst/>
          </a:prstGeom>
          <a:ln w="0">
            <a:noFill/>
          </a:ln>
        </p:spPr>
      </p:pic>
      <p:sp>
        <p:nvSpPr>
          <p:cNvPr id="321" name="Textplatzhalter 4"/>
          <p:cNvSpPr/>
          <p:nvPr/>
        </p:nvSpPr>
        <p:spPr>
          <a:xfrm>
            <a:off x="7984440" y="4671000"/>
            <a:ext cx="90792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7e6e6"/>
                </a:solidFill>
                <a:latin typeface="Calibri"/>
              </a:rPr>
              <a:t>Foto (Karla Fritze)</a:t>
            </a:r>
            <a:endParaRPr b="0" lang="en-AU" sz="800" spc="-1" strike="noStrike">
              <a:latin typeface="Arial"/>
            </a:endParaRPr>
          </a:p>
        </p:txBody>
      </p:sp>
      <p:sp>
        <p:nvSpPr>
          <p:cNvPr id="322" name="PlaceHolder 3"/>
          <p:cNvSpPr>
            <a:spLocks noGrp="1"/>
          </p:cNvSpPr>
          <p:nvPr>
            <p:ph type="ftr" idx="22"/>
          </p:nvPr>
        </p:nvSpPr>
        <p:spPr>
          <a:xfrm>
            <a:off x="360000" y="4889160"/>
            <a:ext cx="5398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323" name="PlaceHolder 4"/>
          <p:cNvSpPr>
            <a:spLocks noGrp="1"/>
          </p:cNvSpPr>
          <p:nvPr>
            <p:ph type="dt" idx="23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324" name="PlaceHolder 5"/>
          <p:cNvSpPr>
            <a:spLocks noGrp="1"/>
          </p:cNvSpPr>
          <p:nvPr>
            <p:ph type="sldNum" idx="24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1B04191-F576-429F-B412-C2B12460E2A3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Kopfzeilenplatzhalter Grau 3"/>
          <p:cNvSpPr/>
          <p:nvPr/>
        </p:nvSpPr>
        <p:spPr>
          <a:xfrm>
            <a:off x="0" y="0"/>
            <a:ext cx="9143640" cy="1059120"/>
          </a:xfrm>
          <a:prstGeom prst="rect">
            <a:avLst/>
          </a:prstGeom>
          <a:solidFill>
            <a:srgbClr val="ededed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62" name="Kopfzeilenplatzhalter Logo 4" descr="Kopfbereich Logo Universität Potsdam Hintergrund Grau Blauer Balken"/>
          <p:cNvPicPr/>
          <p:nvPr/>
        </p:nvPicPr>
        <p:blipFill>
          <a:blip r:embed="rId2"/>
          <a:stretch/>
        </p:blipFill>
        <p:spPr>
          <a:xfrm>
            <a:off x="0" y="199800"/>
            <a:ext cx="1953360" cy="861480"/>
          </a:xfrm>
          <a:prstGeom prst="rect">
            <a:avLst/>
          </a:prstGeom>
          <a:ln w="0">
            <a:noFill/>
          </a:ln>
        </p:spPr>
      </p:pic>
      <p:sp>
        <p:nvSpPr>
          <p:cNvPr id="363" name="Fußzeilenplatzhalter Blau 7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4" name="PlaceHolder 1"/>
          <p:cNvSpPr>
            <a:spLocks noGrp="1"/>
          </p:cNvSpPr>
          <p:nvPr>
            <p:ph type="title"/>
          </p:nvPr>
        </p:nvSpPr>
        <p:spPr>
          <a:xfrm>
            <a:off x="468000" y="-52128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Nicht sichtbaren Folientitel durch Klicken bearbeiten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65" name="Grafik 2" descr="Foto Neues Palais (Karla Fritze)"/>
          <p:cNvPicPr/>
          <p:nvPr/>
        </p:nvPicPr>
        <p:blipFill>
          <a:blip r:embed="rId3"/>
          <a:srcRect l="0" t="0" r="2918" b="12192"/>
          <a:stretch/>
        </p:blipFill>
        <p:spPr>
          <a:xfrm>
            <a:off x="0" y="1059480"/>
            <a:ext cx="3040200" cy="1752840"/>
          </a:xfrm>
          <a:prstGeom prst="rect">
            <a:avLst/>
          </a:prstGeom>
          <a:ln w="0">
            <a:noFill/>
          </a:ln>
        </p:spPr>
      </p:pic>
      <p:sp>
        <p:nvSpPr>
          <p:cNvPr id="366" name="PlaceHolder 2"/>
          <p:cNvSpPr>
            <a:spLocks noGrp="1"/>
          </p:cNvSpPr>
          <p:nvPr>
            <p:ph type="body"/>
          </p:nvPr>
        </p:nvSpPr>
        <p:spPr>
          <a:xfrm>
            <a:off x="468000" y="2878200"/>
            <a:ext cx="2305440" cy="1902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432000" indent="-324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Formatvorlagen des Textmasters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67" name="Grafik 4" descr="Foto Griebnitzsee (Karla Fritze)"/>
          <p:cNvPicPr/>
          <p:nvPr/>
        </p:nvPicPr>
        <p:blipFill>
          <a:blip r:embed="rId4"/>
          <a:srcRect l="0" t="0" r="0" b="6352"/>
          <a:stretch/>
        </p:blipFill>
        <p:spPr>
          <a:xfrm>
            <a:off x="3114360" y="1059480"/>
            <a:ext cx="2812680" cy="1752840"/>
          </a:xfrm>
          <a:prstGeom prst="rect">
            <a:avLst/>
          </a:prstGeom>
          <a:ln w="0">
            <a:noFill/>
          </a:ln>
        </p:spPr>
      </p:pic>
      <p:sp>
        <p:nvSpPr>
          <p:cNvPr id="368" name="PlaceHolder 3"/>
          <p:cNvSpPr>
            <a:spLocks noGrp="1"/>
          </p:cNvSpPr>
          <p:nvPr>
            <p:ph type="body"/>
          </p:nvPr>
        </p:nvSpPr>
        <p:spPr>
          <a:xfrm>
            <a:off x="3114360" y="2878200"/>
            <a:ext cx="2305440" cy="1902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Formatvorlagen des Textmasters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69" name="Grafik 6" descr="Foto Golm (Karla Fritze)"/>
          <p:cNvPicPr/>
          <p:nvPr/>
        </p:nvPicPr>
        <p:blipFill>
          <a:blip r:embed="rId5"/>
          <a:srcRect l="8189" t="0" r="0" b="0"/>
          <a:stretch/>
        </p:blipFill>
        <p:spPr>
          <a:xfrm>
            <a:off x="6004440" y="1059480"/>
            <a:ext cx="3144960" cy="1752840"/>
          </a:xfrm>
          <a:prstGeom prst="rect">
            <a:avLst/>
          </a:prstGeom>
          <a:ln w="0">
            <a:noFill/>
          </a:ln>
        </p:spPr>
      </p:pic>
      <p:sp>
        <p:nvSpPr>
          <p:cNvPr id="370" name="PlaceHolder 4"/>
          <p:cNvSpPr>
            <a:spLocks noGrp="1"/>
          </p:cNvSpPr>
          <p:nvPr>
            <p:ph type="body"/>
          </p:nvPr>
        </p:nvSpPr>
        <p:spPr>
          <a:xfrm>
            <a:off x="6013440" y="2878200"/>
            <a:ext cx="2305440" cy="1902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Formatvorlagen des Textmasters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1" name="Textplatzhalter 8"/>
          <p:cNvSpPr/>
          <p:nvPr/>
        </p:nvSpPr>
        <p:spPr>
          <a:xfrm>
            <a:off x="7984440" y="4671000"/>
            <a:ext cx="90792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7e6e6"/>
                </a:solidFill>
                <a:latin typeface="Calibri"/>
              </a:rPr>
              <a:t>Foto (Karla Fritze)</a:t>
            </a:r>
            <a:endParaRPr b="0" lang="en-AU" sz="800" spc="-1" strike="noStrike">
              <a:latin typeface="Arial"/>
            </a:endParaRPr>
          </a:p>
        </p:txBody>
      </p:sp>
      <p:sp>
        <p:nvSpPr>
          <p:cNvPr id="372" name="PlaceHolder 5"/>
          <p:cNvSpPr>
            <a:spLocks noGrp="1"/>
          </p:cNvSpPr>
          <p:nvPr>
            <p:ph type="ftr" idx="25"/>
          </p:nvPr>
        </p:nvSpPr>
        <p:spPr>
          <a:xfrm>
            <a:off x="360000" y="4889160"/>
            <a:ext cx="5398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373" name="PlaceHolder 6"/>
          <p:cNvSpPr>
            <a:spLocks noGrp="1"/>
          </p:cNvSpPr>
          <p:nvPr>
            <p:ph type="dt" idx="26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374" name="PlaceHolder 7"/>
          <p:cNvSpPr>
            <a:spLocks noGrp="1"/>
          </p:cNvSpPr>
          <p:nvPr>
            <p:ph type="sldNum" idx="27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DF91E1ED-D5A3-4BE8-AEF6-529040D48EF7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  <p:sldLayoutId id="2147483764" r:id="rId17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Kopfzeilenplatzhalter Grau 3"/>
          <p:cNvSpPr/>
          <p:nvPr/>
        </p:nvSpPr>
        <p:spPr>
          <a:xfrm>
            <a:off x="0" y="0"/>
            <a:ext cx="9143640" cy="1059120"/>
          </a:xfrm>
          <a:prstGeom prst="rect">
            <a:avLst/>
          </a:prstGeom>
          <a:solidFill>
            <a:srgbClr val="ededed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12" name="Kopfzeilenplatzhalter Logo 4" descr="Kopfbereich Logo Universität Potsdam Hintergrund Grau Blauer Balken"/>
          <p:cNvPicPr/>
          <p:nvPr/>
        </p:nvPicPr>
        <p:blipFill>
          <a:blip r:embed="rId2"/>
          <a:stretch/>
        </p:blipFill>
        <p:spPr>
          <a:xfrm>
            <a:off x="0" y="199800"/>
            <a:ext cx="1953360" cy="861480"/>
          </a:xfrm>
          <a:prstGeom prst="rect">
            <a:avLst/>
          </a:prstGeom>
          <a:ln w="0">
            <a:noFill/>
          </a:ln>
        </p:spPr>
      </p:pic>
      <p:sp>
        <p:nvSpPr>
          <p:cNvPr id="413" name="Fußzeilenplatzhalter Blau 7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14" name="PlaceHolder 1"/>
          <p:cNvSpPr>
            <a:spLocks noGrp="1"/>
          </p:cNvSpPr>
          <p:nvPr>
            <p:ph type="title"/>
          </p:nvPr>
        </p:nvSpPr>
        <p:spPr>
          <a:xfrm>
            <a:off x="468000" y="115200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Folientitel durch Klicken bearbeiten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5" name="PlaceHolder 2"/>
          <p:cNvSpPr>
            <a:spLocks noGrp="1"/>
          </p:cNvSpPr>
          <p:nvPr>
            <p:ph type="body"/>
          </p:nvPr>
        </p:nvSpPr>
        <p:spPr>
          <a:xfrm>
            <a:off x="468000" y="1584000"/>
            <a:ext cx="8426520" cy="3199320"/>
          </a:xfrm>
          <a:prstGeom prst="rect">
            <a:avLst/>
          </a:prstGeom>
          <a:noFill/>
          <a:ln w="0">
            <a:noFill/>
          </a:ln>
        </p:spPr>
        <p:txBody>
          <a:bodyPr lIns="45720" rIns="45720" tIns="91440" bIns="91440" anchor="t" vert="eaVert">
            <a:noAutofit/>
          </a:bodyPr>
          <a:p>
            <a:pPr marL="432000" indent="-324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Liste durch Klicken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800" spc="-1" strike="noStrike">
                <a:solidFill>
                  <a:srgbClr val="000000"/>
                </a:solidFill>
                <a:latin typeface="Calibri"/>
              </a:rPr>
              <a:t>Zweite Ebene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500" spc="-1" strike="noStrike">
                <a:solidFill>
                  <a:srgbClr val="000000"/>
                </a:solidFill>
                <a:latin typeface="Calibri"/>
              </a:rPr>
              <a:t>Dritte Ebene</a:t>
            </a:r>
            <a:endParaRPr b="0" lang="en-US" sz="15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Vierte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Fünfte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6" name="PlaceHolder 3"/>
          <p:cNvSpPr>
            <a:spLocks noGrp="1"/>
          </p:cNvSpPr>
          <p:nvPr>
            <p:ph type="ftr" idx="28"/>
          </p:nvPr>
        </p:nvSpPr>
        <p:spPr>
          <a:xfrm>
            <a:off x="360000" y="4889160"/>
            <a:ext cx="5398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417" name="PlaceHolder 4"/>
          <p:cNvSpPr>
            <a:spLocks noGrp="1"/>
          </p:cNvSpPr>
          <p:nvPr>
            <p:ph type="dt" idx="29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418" name="PlaceHolder 5"/>
          <p:cNvSpPr>
            <a:spLocks noGrp="1"/>
          </p:cNvSpPr>
          <p:nvPr>
            <p:ph type="sldNum" idx="30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1FEC8B2-DC34-44B9-A633-7C777E572F2B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Kopfzeilenplatzhalter Grau 3"/>
          <p:cNvSpPr/>
          <p:nvPr/>
        </p:nvSpPr>
        <p:spPr>
          <a:xfrm>
            <a:off x="0" y="0"/>
            <a:ext cx="9143640" cy="1059120"/>
          </a:xfrm>
          <a:prstGeom prst="rect">
            <a:avLst/>
          </a:prstGeom>
          <a:solidFill>
            <a:srgbClr val="ededed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56" name="Kopfzeilenplatzhalter Logo 4" descr="Kopfbereich Logo Universität Potsdam Hintergrund Grau Blauer Balken"/>
          <p:cNvPicPr/>
          <p:nvPr/>
        </p:nvPicPr>
        <p:blipFill>
          <a:blip r:embed="rId2"/>
          <a:stretch/>
        </p:blipFill>
        <p:spPr>
          <a:xfrm>
            <a:off x="0" y="199800"/>
            <a:ext cx="1953360" cy="861480"/>
          </a:xfrm>
          <a:prstGeom prst="rect">
            <a:avLst/>
          </a:prstGeom>
          <a:ln w="0">
            <a:noFill/>
          </a:ln>
        </p:spPr>
      </p:pic>
      <p:sp>
        <p:nvSpPr>
          <p:cNvPr id="457" name="Fußzeilenplatzhalter Blau 7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58" name="PlaceHolder 1"/>
          <p:cNvSpPr>
            <a:spLocks noGrp="1"/>
          </p:cNvSpPr>
          <p:nvPr>
            <p:ph type="title"/>
          </p:nvPr>
        </p:nvSpPr>
        <p:spPr>
          <a:xfrm>
            <a:off x="7344000" y="1152000"/>
            <a:ext cx="1549440" cy="3624840"/>
          </a:xfrm>
          <a:prstGeom prst="rect">
            <a:avLst/>
          </a:prstGeom>
          <a:noFill/>
          <a:ln w="0">
            <a:noFill/>
          </a:ln>
        </p:spPr>
        <p:txBody>
          <a:bodyPr lIns="45720" rIns="45720" tIns="91440" bIns="91440" anchor="t" vert="eaVert">
            <a:noAutofit/>
          </a:bodyPr>
          <a:p>
            <a:pPr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Folientitel durch Klicken bearbeiten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9" name="PlaceHolder 2"/>
          <p:cNvSpPr>
            <a:spLocks noGrp="1"/>
          </p:cNvSpPr>
          <p:nvPr>
            <p:ph type="body"/>
          </p:nvPr>
        </p:nvSpPr>
        <p:spPr>
          <a:xfrm>
            <a:off x="468000" y="1152000"/>
            <a:ext cx="6770160" cy="3624840"/>
          </a:xfrm>
          <a:prstGeom prst="rect">
            <a:avLst/>
          </a:prstGeom>
          <a:noFill/>
          <a:ln w="0">
            <a:noFill/>
          </a:ln>
        </p:spPr>
        <p:txBody>
          <a:bodyPr lIns="45720" rIns="45720" tIns="91440" bIns="91440" anchor="t" vert="eaVert">
            <a:noAutofit/>
          </a:bodyPr>
          <a:p>
            <a:pPr marL="432000" indent="-324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Liste durch Klicken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800" spc="-1" strike="noStrike">
                <a:solidFill>
                  <a:srgbClr val="000000"/>
                </a:solidFill>
                <a:latin typeface="Calibri"/>
              </a:rPr>
              <a:t>Zweite Ebene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500" spc="-1" strike="noStrike">
                <a:solidFill>
                  <a:srgbClr val="000000"/>
                </a:solidFill>
                <a:latin typeface="Calibri"/>
              </a:rPr>
              <a:t>Dritte Ebene</a:t>
            </a:r>
            <a:endParaRPr b="0" lang="en-US" sz="15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Vierte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Fünfte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0" name="PlaceHolder 3"/>
          <p:cNvSpPr>
            <a:spLocks noGrp="1"/>
          </p:cNvSpPr>
          <p:nvPr>
            <p:ph type="ftr" idx="31"/>
          </p:nvPr>
        </p:nvSpPr>
        <p:spPr>
          <a:xfrm>
            <a:off x="360000" y="4889160"/>
            <a:ext cx="5398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461" name="PlaceHolder 4"/>
          <p:cNvSpPr>
            <a:spLocks noGrp="1"/>
          </p:cNvSpPr>
          <p:nvPr>
            <p:ph type="dt" idx="32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462" name="PlaceHolder 5"/>
          <p:cNvSpPr>
            <a:spLocks noGrp="1"/>
          </p:cNvSpPr>
          <p:nvPr>
            <p:ph type="sldNum" idx="33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CD450A4B-5D50-4000-BC11-DCD237FA1EB4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Kopfzeilenplatzhalter Grau 3"/>
          <p:cNvSpPr/>
          <p:nvPr/>
        </p:nvSpPr>
        <p:spPr>
          <a:xfrm>
            <a:off x="0" y="0"/>
            <a:ext cx="9143640" cy="1059120"/>
          </a:xfrm>
          <a:prstGeom prst="rect">
            <a:avLst/>
          </a:prstGeom>
          <a:solidFill>
            <a:srgbClr val="ededed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500" name="Kopfzeilenplatzhalter Logo 4" descr="Kopfbereich Logo Universität Potsdam Hintergrund Grau Blauer Balken"/>
          <p:cNvPicPr/>
          <p:nvPr/>
        </p:nvPicPr>
        <p:blipFill>
          <a:blip r:embed="rId2"/>
          <a:stretch/>
        </p:blipFill>
        <p:spPr>
          <a:xfrm>
            <a:off x="0" y="199800"/>
            <a:ext cx="1953360" cy="861480"/>
          </a:xfrm>
          <a:prstGeom prst="rect">
            <a:avLst/>
          </a:prstGeom>
          <a:ln w="0">
            <a:noFill/>
          </a:ln>
        </p:spPr>
      </p:pic>
      <p:sp>
        <p:nvSpPr>
          <p:cNvPr id="501" name="Fußzeilenplatzhalter Blau 7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02" name="PlaceHolder 1"/>
          <p:cNvSpPr>
            <a:spLocks noGrp="1"/>
          </p:cNvSpPr>
          <p:nvPr>
            <p:ph type="title"/>
          </p:nvPr>
        </p:nvSpPr>
        <p:spPr>
          <a:xfrm>
            <a:off x="468000" y="115200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Folientitel durch Klicken bearbeiten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3" name="PlaceHolder 2"/>
          <p:cNvSpPr>
            <a:spLocks noGrp="1"/>
          </p:cNvSpPr>
          <p:nvPr>
            <p:ph type="body"/>
          </p:nvPr>
        </p:nvSpPr>
        <p:spPr>
          <a:xfrm>
            <a:off x="468000" y="1584000"/>
            <a:ext cx="8426520" cy="31928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432000" indent="-324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Liste durch Klicken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800" spc="-1" strike="noStrike">
                <a:solidFill>
                  <a:srgbClr val="000000"/>
                </a:solidFill>
                <a:latin typeface="Calibri"/>
              </a:rPr>
              <a:t>Zweite Ebene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500" spc="-1" strike="noStrike">
                <a:solidFill>
                  <a:srgbClr val="000000"/>
                </a:solidFill>
                <a:latin typeface="Calibri"/>
              </a:rPr>
              <a:t>Dritte Ebene</a:t>
            </a:r>
            <a:endParaRPr b="0" lang="en-US" sz="15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Vierte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Fünfte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4" name="PlaceHolder 3"/>
          <p:cNvSpPr>
            <a:spLocks noGrp="1"/>
          </p:cNvSpPr>
          <p:nvPr>
            <p:ph type="ftr" idx="34"/>
          </p:nvPr>
        </p:nvSpPr>
        <p:spPr>
          <a:xfrm>
            <a:off x="360000" y="4889160"/>
            <a:ext cx="5398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505" name="PlaceHolder 4"/>
          <p:cNvSpPr>
            <a:spLocks noGrp="1"/>
          </p:cNvSpPr>
          <p:nvPr>
            <p:ph type="dt" idx="35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506" name="PlaceHolder 5"/>
          <p:cNvSpPr>
            <a:spLocks noGrp="1"/>
          </p:cNvSpPr>
          <p:nvPr>
            <p:ph type="sldNum" idx="36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E0C65E3-8123-4504-8363-40809D0656C8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Kopfzeilenplatzhalter Grau 3"/>
          <p:cNvSpPr/>
          <p:nvPr/>
        </p:nvSpPr>
        <p:spPr>
          <a:xfrm>
            <a:off x="0" y="0"/>
            <a:ext cx="9143640" cy="1059120"/>
          </a:xfrm>
          <a:prstGeom prst="rect">
            <a:avLst/>
          </a:prstGeom>
          <a:solidFill>
            <a:srgbClr val="ededed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544" name="Kopfzeilenplatzhalter Logo 4" descr="Kopfbereich Logo Universität Potsdam Hintergrund Grau Blauer Balken"/>
          <p:cNvPicPr/>
          <p:nvPr/>
        </p:nvPicPr>
        <p:blipFill>
          <a:blip r:embed="rId2"/>
          <a:stretch/>
        </p:blipFill>
        <p:spPr>
          <a:xfrm>
            <a:off x="0" y="199800"/>
            <a:ext cx="1953360" cy="861480"/>
          </a:xfrm>
          <a:prstGeom prst="rect">
            <a:avLst/>
          </a:prstGeom>
          <a:ln w="0">
            <a:noFill/>
          </a:ln>
        </p:spPr>
      </p:pic>
      <p:sp>
        <p:nvSpPr>
          <p:cNvPr id="545" name="Fußzeilenplatzhalter Blau 7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46" name="PlaceHolder 1"/>
          <p:cNvSpPr>
            <a:spLocks noGrp="1"/>
          </p:cNvSpPr>
          <p:nvPr>
            <p:ph type="title"/>
          </p:nvPr>
        </p:nvSpPr>
        <p:spPr>
          <a:xfrm>
            <a:off x="468000" y="1152000"/>
            <a:ext cx="8433000" cy="358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Folientitel durch Klicken bearbeiten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47" name="PlaceHolder 2"/>
          <p:cNvSpPr>
            <a:spLocks noGrp="1"/>
          </p:cNvSpPr>
          <p:nvPr>
            <p:ph type="body"/>
          </p:nvPr>
        </p:nvSpPr>
        <p:spPr>
          <a:xfrm>
            <a:off x="468000" y="1584000"/>
            <a:ext cx="8436960" cy="31971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432000" indent="-324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Nummerierte Liste durch Klicken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800" spc="-1" strike="noStrike">
                <a:solidFill>
                  <a:srgbClr val="000000"/>
                </a:solidFill>
                <a:latin typeface="Calibri"/>
              </a:rPr>
              <a:t>Zweite Ebene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500" spc="-1" strike="noStrike">
                <a:solidFill>
                  <a:srgbClr val="000000"/>
                </a:solidFill>
                <a:latin typeface="Calibri"/>
              </a:rPr>
              <a:t>Dritte Ebene</a:t>
            </a:r>
            <a:endParaRPr b="0" lang="en-US" sz="15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Vierte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Fünfte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48" name="PlaceHolder 3"/>
          <p:cNvSpPr>
            <a:spLocks noGrp="1"/>
          </p:cNvSpPr>
          <p:nvPr>
            <p:ph type="ftr" idx="37"/>
          </p:nvPr>
        </p:nvSpPr>
        <p:spPr>
          <a:xfrm>
            <a:off x="360000" y="4889160"/>
            <a:ext cx="5398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549" name="PlaceHolder 4"/>
          <p:cNvSpPr>
            <a:spLocks noGrp="1"/>
          </p:cNvSpPr>
          <p:nvPr>
            <p:ph type="dt" idx="38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550" name="PlaceHolder 5"/>
          <p:cNvSpPr>
            <a:spLocks noGrp="1"/>
          </p:cNvSpPr>
          <p:nvPr>
            <p:ph type="sldNum" idx="39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6C958D5-FCE5-449A-9AB4-E829F0E7E0F0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Kopfzeilenplatzhalter Grau 3"/>
          <p:cNvSpPr/>
          <p:nvPr/>
        </p:nvSpPr>
        <p:spPr>
          <a:xfrm>
            <a:off x="0" y="0"/>
            <a:ext cx="9143640" cy="1059120"/>
          </a:xfrm>
          <a:prstGeom prst="rect">
            <a:avLst/>
          </a:prstGeom>
          <a:solidFill>
            <a:srgbClr val="ededed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588" name="Kopfzeilenplatzhalter Logo 4" descr="Kopfbereich Logo Universität Potsdam Hintergrund Grau Blauer Balken"/>
          <p:cNvPicPr/>
          <p:nvPr/>
        </p:nvPicPr>
        <p:blipFill>
          <a:blip r:embed="rId2"/>
          <a:stretch/>
        </p:blipFill>
        <p:spPr>
          <a:xfrm>
            <a:off x="0" y="199800"/>
            <a:ext cx="1953360" cy="861480"/>
          </a:xfrm>
          <a:prstGeom prst="rect">
            <a:avLst/>
          </a:prstGeom>
          <a:ln w="0">
            <a:noFill/>
          </a:ln>
        </p:spPr>
      </p:pic>
      <p:sp>
        <p:nvSpPr>
          <p:cNvPr id="589" name="Fußzeilenplatzhalter Blau 7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90" name="PlaceHolder 1"/>
          <p:cNvSpPr>
            <a:spLocks noGrp="1"/>
          </p:cNvSpPr>
          <p:nvPr>
            <p:ph type="title"/>
          </p:nvPr>
        </p:nvSpPr>
        <p:spPr>
          <a:xfrm>
            <a:off x="466920" y="1152000"/>
            <a:ext cx="8436600" cy="22809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90000"/>
              </a:lnSpc>
              <a:buNone/>
            </a:pPr>
            <a:r>
              <a:rPr b="1" lang="de-DE" sz="4500" spc="-1" strike="noStrike">
                <a:solidFill>
                  <a:srgbClr val="000000"/>
                </a:solidFill>
                <a:latin typeface="Calibri"/>
              </a:rPr>
              <a:t>Folientitel durch Klicken bearbeiten</a:t>
            </a:r>
            <a:endParaRPr b="0" lang="en-US" sz="45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1" name="PlaceHolder 2"/>
          <p:cNvSpPr>
            <a:spLocks noGrp="1"/>
          </p:cNvSpPr>
          <p:nvPr>
            <p:ph type="body"/>
          </p:nvPr>
        </p:nvSpPr>
        <p:spPr>
          <a:xfrm>
            <a:off x="466920" y="3456000"/>
            <a:ext cx="8436600" cy="1317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432000" indent="-324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Text durch Klicken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2" name="PlaceHolder 3"/>
          <p:cNvSpPr>
            <a:spLocks noGrp="1"/>
          </p:cNvSpPr>
          <p:nvPr>
            <p:ph type="ftr" idx="40"/>
          </p:nvPr>
        </p:nvSpPr>
        <p:spPr>
          <a:xfrm>
            <a:off x="360000" y="4889160"/>
            <a:ext cx="5398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593" name="PlaceHolder 4"/>
          <p:cNvSpPr>
            <a:spLocks noGrp="1"/>
          </p:cNvSpPr>
          <p:nvPr>
            <p:ph type="dt" idx="41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594" name="PlaceHolder 5"/>
          <p:cNvSpPr>
            <a:spLocks noGrp="1"/>
          </p:cNvSpPr>
          <p:nvPr>
            <p:ph type="sldNum" idx="42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C891A295-049D-457C-AC59-2F2A087C2E71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Kopfzeilenplatzhalter Grau 3"/>
          <p:cNvSpPr/>
          <p:nvPr/>
        </p:nvSpPr>
        <p:spPr>
          <a:xfrm>
            <a:off x="0" y="0"/>
            <a:ext cx="9143640" cy="1059120"/>
          </a:xfrm>
          <a:prstGeom prst="rect">
            <a:avLst/>
          </a:prstGeom>
          <a:solidFill>
            <a:srgbClr val="ededed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632" name="Kopfzeilenplatzhalter Logo 4" descr="Kopfbereich Logo Universität Potsdam Hintergrund Grau Blauer Balken"/>
          <p:cNvPicPr/>
          <p:nvPr/>
        </p:nvPicPr>
        <p:blipFill>
          <a:blip r:embed="rId2"/>
          <a:stretch/>
        </p:blipFill>
        <p:spPr>
          <a:xfrm>
            <a:off x="0" y="199800"/>
            <a:ext cx="1953360" cy="861480"/>
          </a:xfrm>
          <a:prstGeom prst="rect">
            <a:avLst/>
          </a:prstGeom>
          <a:ln w="0">
            <a:noFill/>
          </a:ln>
        </p:spPr>
      </p:pic>
      <p:sp>
        <p:nvSpPr>
          <p:cNvPr id="633" name="Fußzeilenplatzhalter Blau 7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34" name="PlaceHolder 1"/>
          <p:cNvSpPr>
            <a:spLocks noGrp="1"/>
          </p:cNvSpPr>
          <p:nvPr>
            <p:ph type="title"/>
          </p:nvPr>
        </p:nvSpPr>
        <p:spPr>
          <a:xfrm>
            <a:off x="468000" y="3852000"/>
            <a:ext cx="8443080" cy="4381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Folientitel durch Klicken bearbeiten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5" name="PlaceHolder 2"/>
          <p:cNvSpPr>
            <a:spLocks noGrp="1"/>
          </p:cNvSpPr>
          <p:nvPr>
            <p:ph type="body"/>
          </p:nvPr>
        </p:nvSpPr>
        <p:spPr>
          <a:xfrm>
            <a:off x="468000" y="4428000"/>
            <a:ext cx="8443080" cy="369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432000" indent="-324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Text durch Klicken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6" name="PlaceHolder 3"/>
          <p:cNvSpPr>
            <a:spLocks noGrp="1"/>
          </p:cNvSpPr>
          <p:nvPr>
            <p:ph type="body"/>
          </p:nvPr>
        </p:nvSpPr>
        <p:spPr>
          <a:xfrm>
            <a:off x="468000" y="1152000"/>
            <a:ext cx="8443080" cy="2578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DE" sz="2400" spc="-1" strike="noStrike">
                <a:solidFill>
                  <a:srgbClr val="000000"/>
                </a:solidFill>
                <a:latin typeface="Calibri"/>
              </a:rPr>
              <a:t>Bild durch Klicken auf Symbol hinzufügen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7" name="PlaceHolder 4"/>
          <p:cNvSpPr>
            <a:spLocks noGrp="1"/>
          </p:cNvSpPr>
          <p:nvPr>
            <p:ph type="ftr" idx="43"/>
          </p:nvPr>
        </p:nvSpPr>
        <p:spPr>
          <a:xfrm>
            <a:off x="360000" y="4889160"/>
            <a:ext cx="5398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638" name="PlaceHolder 5"/>
          <p:cNvSpPr>
            <a:spLocks noGrp="1"/>
          </p:cNvSpPr>
          <p:nvPr>
            <p:ph type="dt" idx="44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639" name="PlaceHolder 6"/>
          <p:cNvSpPr>
            <a:spLocks noGrp="1"/>
          </p:cNvSpPr>
          <p:nvPr>
            <p:ph type="sldNum" idx="45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546CA8C-8B3A-45AB-9371-F2606C34AF59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Kopfzeilenplatzhalter Grau 3"/>
          <p:cNvSpPr/>
          <p:nvPr/>
        </p:nvSpPr>
        <p:spPr>
          <a:xfrm>
            <a:off x="0" y="0"/>
            <a:ext cx="9143640" cy="1059120"/>
          </a:xfrm>
          <a:prstGeom prst="rect">
            <a:avLst/>
          </a:prstGeom>
          <a:solidFill>
            <a:srgbClr val="ededed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677" name="Kopfzeilenplatzhalter Logo 4" descr="Kopfbereich Logo Universität Potsdam Hintergrund Grau Blauer Balken"/>
          <p:cNvPicPr/>
          <p:nvPr/>
        </p:nvPicPr>
        <p:blipFill>
          <a:blip r:embed="rId2"/>
          <a:stretch/>
        </p:blipFill>
        <p:spPr>
          <a:xfrm>
            <a:off x="0" y="199800"/>
            <a:ext cx="1953360" cy="861480"/>
          </a:xfrm>
          <a:prstGeom prst="rect">
            <a:avLst/>
          </a:prstGeom>
          <a:ln w="0">
            <a:noFill/>
          </a:ln>
        </p:spPr>
      </p:pic>
      <p:sp>
        <p:nvSpPr>
          <p:cNvPr id="678" name="Fußzeilenplatzhalter Blau 7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79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Folientitel durch Klicken bearbeiten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0" name="PlaceHolder 2"/>
          <p:cNvSpPr>
            <a:spLocks noGrp="1"/>
          </p:cNvSpPr>
          <p:nvPr>
            <p:ph type="body"/>
          </p:nvPr>
        </p:nvSpPr>
        <p:spPr>
          <a:xfrm>
            <a:off x="468000" y="1582200"/>
            <a:ext cx="4041000" cy="31773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432000" indent="-324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Liste durch Klicken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800" spc="-1" strike="noStrike">
                <a:solidFill>
                  <a:srgbClr val="000000"/>
                </a:solidFill>
                <a:latin typeface="Calibri"/>
              </a:rPr>
              <a:t>Zweite Ebene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500" spc="-1" strike="noStrike">
                <a:solidFill>
                  <a:srgbClr val="000000"/>
                </a:solidFill>
                <a:latin typeface="Calibri"/>
              </a:rPr>
              <a:t>Dritte Ebene</a:t>
            </a:r>
            <a:endParaRPr b="0" lang="en-US" sz="15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Vierte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Fünfte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1" name="PlaceHolder 3"/>
          <p:cNvSpPr>
            <a:spLocks noGrp="1"/>
          </p:cNvSpPr>
          <p:nvPr>
            <p:ph type="body"/>
          </p:nvPr>
        </p:nvSpPr>
        <p:spPr>
          <a:xfrm>
            <a:off x="4629240" y="1582200"/>
            <a:ext cx="4270680" cy="31773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Liste durch Klicken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  <a:p>
            <a:pPr lvl="1" marL="51444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de-DE" sz="1800" spc="-1" strike="noStrike">
                <a:solidFill>
                  <a:srgbClr val="000000"/>
                </a:solidFill>
                <a:latin typeface="Calibri"/>
              </a:rPr>
              <a:t>Zweite Ebene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2" marL="85716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500" spc="-1" strike="noStrike">
                <a:solidFill>
                  <a:srgbClr val="000000"/>
                </a:solidFill>
                <a:latin typeface="Calibri"/>
              </a:rPr>
              <a:t>Dritte Ebene</a:t>
            </a:r>
            <a:endParaRPr b="0" lang="en-US" sz="1500" spc="-1" strike="noStrike">
              <a:solidFill>
                <a:srgbClr val="000000"/>
              </a:solidFill>
              <a:latin typeface="Calibri"/>
            </a:endParaRPr>
          </a:p>
          <a:p>
            <a:pPr lvl="3" marL="120024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Vierte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  <a:p>
            <a:pPr lvl="4" marL="154296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Fünfte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2" name="PlaceHolder 4"/>
          <p:cNvSpPr>
            <a:spLocks noGrp="1"/>
          </p:cNvSpPr>
          <p:nvPr>
            <p:ph type="ftr" idx="46"/>
          </p:nvPr>
        </p:nvSpPr>
        <p:spPr>
          <a:xfrm>
            <a:off x="360000" y="4889160"/>
            <a:ext cx="5398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683" name="PlaceHolder 5"/>
          <p:cNvSpPr>
            <a:spLocks noGrp="1"/>
          </p:cNvSpPr>
          <p:nvPr>
            <p:ph type="dt" idx="47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684" name="PlaceHolder 6"/>
          <p:cNvSpPr>
            <a:spLocks noGrp="1"/>
          </p:cNvSpPr>
          <p:nvPr>
            <p:ph type="sldNum" idx="48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C84CB98-BBF7-463D-B74E-A521B87F33B7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  <p:sldLayoutId id="2147483854" r:id="rId13"/>
    <p:sldLayoutId id="2147483855" r:id="rId14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Kopfzeilenplatzhalter Grau 3"/>
          <p:cNvSpPr/>
          <p:nvPr/>
        </p:nvSpPr>
        <p:spPr>
          <a:xfrm>
            <a:off x="0" y="0"/>
            <a:ext cx="9143640" cy="1059120"/>
          </a:xfrm>
          <a:prstGeom prst="rect">
            <a:avLst/>
          </a:prstGeom>
          <a:solidFill>
            <a:srgbClr val="ededed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722" name="Kopfzeilenplatzhalter Logo 4" descr="Kopfbereich Logo Universität Potsdam Hintergrund Grau Blauer Balken"/>
          <p:cNvPicPr/>
          <p:nvPr/>
        </p:nvPicPr>
        <p:blipFill>
          <a:blip r:embed="rId2"/>
          <a:stretch/>
        </p:blipFill>
        <p:spPr>
          <a:xfrm>
            <a:off x="0" y="199800"/>
            <a:ext cx="1953360" cy="861480"/>
          </a:xfrm>
          <a:prstGeom prst="rect">
            <a:avLst/>
          </a:prstGeom>
          <a:ln w="0">
            <a:noFill/>
          </a:ln>
        </p:spPr>
      </p:pic>
      <p:sp>
        <p:nvSpPr>
          <p:cNvPr id="723" name="Fußzeilenplatzhalter Blau 7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24" name="PlaceHolder 1"/>
          <p:cNvSpPr>
            <a:spLocks noGrp="1"/>
          </p:cNvSpPr>
          <p:nvPr>
            <p:ph type="title"/>
          </p:nvPr>
        </p:nvSpPr>
        <p:spPr>
          <a:xfrm>
            <a:off x="468000" y="1152000"/>
            <a:ext cx="8430120" cy="358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Folientitel durch Klicken bearbeiten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5" name="PlaceHolder 2"/>
          <p:cNvSpPr>
            <a:spLocks noGrp="1"/>
          </p:cNvSpPr>
          <p:nvPr>
            <p:ph type="body"/>
          </p:nvPr>
        </p:nvSpPr>
        <p:spPr>
          <a:xfrm>
            <a:off x="468000" y="1584000"/>
            <a:ext cx="4024440" cy="6174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p>
            <a:pPr marL="432000" indent="-324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de-DE" sz="2100" spc="-1" strike="noStrike">
                <a:solidFill>
                  <a:srgbClr val="000000"/>
                </a:solidFill>
                <a:latin typeface="Calibri"/>
              </a:rPr>
              <a:t>Text durch Klicken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6" name="PlaceHolder 3"/>
          <p:cNvSpPr>
            <a:spLocks noGrp="1"/>
          </p:cNvSpPr>
          <p:nvPr>
            <p:ph type="body"/>
          </p:nvPr>
        </p:nvSpPr>
        <p:spPr>
          <a:xfrm>
            <a:off x="468000" y="2309760"/>
            <a:ext cx="4024440" cy="24566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Liste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  <a:p>
            <a:pPr lvl="1" marL="51444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de-DE" sz="1800" spc="-1" strike="noStrike">
                <a:solidFill>
                  <a:srgbClr val="000000"/>
                </a:solidFill>
                <a:latin typeface="Calibri"/>
              </a:rPr>
              <a:t>Zweite Ebene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2" marL="85716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500" spc="-1" strike="noStrike">
                <a:solidFill>
                  <a:srgbClr val="000000"/>
                </a:solidFill>
                <a:latin typeface="Calibri"/>
              </a:rPr>
              <a:t>Dritte Ebene</a:t>
            </a:r>
            <a:endParaRPr b="0" lang="en-US" sz="1500" spc="-1" strike="noStrike">
              <a:solidFill>
                <a:srgbClr val="000000"/>
              </a:solidFill>
              <a:latin typeface="Calibri"/>
            </a:endParaRPr>
          </a:p>
          <a:p>
            <a:pPr lvl="3" marL="120024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Vierte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  <a:p>
            <a:pPr lvl="4" marL="154296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Fünfte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7" name="PlaceHolder 4"/>
          <p:cNvSpPr>
            <a:spLocks noGrp="1"/>
          </p:cNvSpPr>
          <p:nvPr>
            <p:ph type="body"/>
          </p:nvPr>
        </p:nvSpPr>
        <p:spPr>
          <a:xfrm>
            <a:off x="4629240" y="1584000"/>
            <a:ext cx="4274640" cy="6174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de-DE" sz="2100" spc="-1" strike="noStrike">
                <a:solidFill>
                  <a:srgbClr val="000000"/>
                </a:solidFill>
                <a:latin typeface="Calibri"/>
              </a:rPr>
              <a:t>Text durch Klicken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8" name="PlaceHolder 5"/>
          <p:cNvSpPr>
            <a:spLocks noGrp="1"/>
          </p:cNvSpPr>
          <p:nvPr>
            <p:ph type="body"/>
          </p:nvPr>
        </p:nvSpPr>
        <p:spPr>
          <a:xfrm>
            <a:off x="4629240" y="2309760"/>
            <a:ext cx="4274640" cy="24566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Liste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  <a:p>
            <a:pPr lvl="1" marL="51444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de-DE" sz="1800" spc="-1" strike="noStrike">
                <a:solidFill>
                  <a:srgbClr val="000000"/>
                </a:solidFill>
                <a:latin typeface="Calibri"/>
              </a:rPr>
              <a:t>Zweite Ebene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2" marL="85716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500" spc="-1" strike="noStrike">
                <a:solidFill>
                  <a:srgbClr val="000000"/>
                </a:solidFill>
                <a:latin typeface="Calibri"/>
              </a:rPr>
              <a:t>Dritte Ebene</a:t>
            </a:r>
            <a:endParaRPr b="0" lang="en-US" sz="1500" spc="-1" strike="noStrike">
              <a:solidFill>
                <a:srgbClr val="000000"/>
              </a:solidFill>
              <a:latin typeface="Calibri"/>
            </a:endParaRPr>
          </a:p>
          <a:p>
            <a:pPr lvl="3" marL="120024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Vierte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  <a:p>
            <a:pPr lvl="4" marL="154296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Fünfte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9" name="PlaceHolder 6"/>
          <p:cNvSpPr>
            <a:spLocks noGrp="1"/>
          </p:cNvSpPr>
          <p:nvPr>
            <p:ph type="ftr" idx="49"/>
          </p:nvPr>
        </p:nvSpPr>
        <p:spPr>
          <a:xfrm>
            <a:off x="360000" y="4889160"/>
            <a:ext cx="5398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730" name="PlaceHolder 7"/>
          <p:cNvSpPr>
            <a:spLocks noGrp="1"/>
          </p:cNvSpPr>
          <p:nvPr>
            <p:ph type="dt" idx="50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731" name="PlaceHolder 8"/>
          <p:cNvSpPr>
            <a:spLocks noGrp="1"/>
          </p:cNvSpPr>
          <p:nvPr>
            <p:ph type="sldNum" idx="51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1A4C72A-BB97-4145-8BD4-0349CEBB0D4E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  <p:sldLayoutId id="2147483868" r:id="rId14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Kopfzeilenplatzhalter Grau 3"/>
          <p:cNvSpPr/>
          <p:nvPr/>
        </p:nvSpPr>
        <p:spPr>
          <a:xfrm>
            <a:off x="0" y="0"/>
            <a:ext cx="9143640" cy="1059120"/>
          </a:xfrm>
          <a:prstGeom prst="rect">
            <a:avLst/>
          </a:prstGeom>
          <a:solidFill>
            <a:srgbClr val="ededed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769" name="Kopfzeilenplatzhalter Logo 4" descr="Kopfbereich Logo Universität Potsdam Hintergrund Grau Blauer Balken"/>
          <p:cNvPicPr/>
          <p:nvPr/>
        </p:nvPicPr>
        <p:blipFill>
          <a:blip r:embed="rId2"/>
          <a:stretch/>
        </p:blipFill>
        <p:spPr>
          <a:xfrm>
            <a:off x="0" y="199800"/>
            <a:ext cx="1953360" cy="861480"/>
          </a:xfrm>
          <a:prstGeom prst="rect">
            <a:avLst/>
          </a:prstGeom>
          <a:ln w="0">
            <a:noFill/>
          </a:ln>
        </p:spPr>
      </p:pic>
      <p:sp>
        <p:nvSpPr>
          <p:cNvPr id="770" name="Fußzeilenplatzhalter Blau 7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71" name="PlaceHolder 1"/>
          <p:cNvSpPr>
            <a:spLocks noGrp="1"/>
          </p:cNvSpPr>
          <p:nvPr>
            <p:ph type="title"/>
          </p:nvPr>
        </p:nvSpPr>
        <p:spPr>
          <a:xfrm>
            <a:off x="468000" y="115200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Folientitel durch Klicken bearbeiten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2" name="PlaceHolder 2"/>
          <p:cNvSpPr>
            <a:spLocks noGrp="1"/>
          </p:cNvSpPr>
          <p:nvPr>
            <p:ph type="body"/>
          </p:nvPr>
        </p:nvSpPr>
        <p:spPr>
          <a:xfrm>
            <a:off x="468000" y="2878200"/>
            <a:ext cx="2305440" cy="1902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432000" indent="-324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Formatvorlagen des Textmasters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3" name="PlaceHolder 3"/>
          <p:cNvSpPr>
            <a:spLocks noGrp="1"/>
          </p:cNvSpPr>
          <p:nvPr>
            <p:ph type="body"/>
          </p:nvPr>
        </p:nvSpPr>
        <p:spPr>
          <a:xfrm>
            <a:off x="468000" y="1584000"/>
            <a:ext cx="2305440" cy="1160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</a:rPr>
              <a:t>Bild durch Klicken auf Symbol hinzufügen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4" name="PlaceHolder 4"/>
          <p:cNvSpPr>
            <a:spLocks noGrp="1"/>
          </p:cNvSpPr>
          <p:nvPr>
            <p:ph type="body"/>
          </p:nvPr>
        </p:nvSpPr>
        <p:spPr>
          <a:xfrm>
            <a:off x="3114360" y="2878200"/>
            <a:ext cx="2305440" cy="1902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Formatvorlagen des Textmasters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5" name="PlaceHolder 5"/>
          <p:cNvSpPr>
            <a:spLocks noGrp="1"/>
          </p:cNvSpPr>
          <p:nvPr>
            <p:ph type="body"/>
          </p:nvPr>
        </p:nvSpPr>
        <p:spPr>
          <a:xfrm>
            <a:off x="3114360" y="1584000"/>
            <a:ext cx="2305440" cy="1160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</a:rPr>
              <a:t>Bild durch Klicken auf Symbol hinzufügen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6" name="PlaceHolder 6"/>
          <p:cNvSpPr>
            <a:spLocks noGrp="1"/>
          </p:cNvSpPr>
          <p:nvPr>
            <p:ph type="body"/>
          </p:nvPr>
        </p:nvSpPr>
        <p:spPr>
          <a:xfrm>
            <a:off x="6013440" y="2878200"/>
            <a:ext cx="2305440" cy="1902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Formatvorlagen des Textmasters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7" name="PlaceHolder 7"/>
          <p:cNvSpPr>
            <a:spLocks noGrp="1"/>
          </p:cNvSpPr>
          <p:nvPr>
            <p:ph type="body"/>
          </p:nvPr>
        </p:nvSpPr>
        <p:spPr>
          <a:xfrm>
            <a:off x="6013440" y="1584000"/>
            <a:ext cx="2305440" cy="1160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</a:rPr>
              <a:t>Bild durch Klicken auf Symbol hinzufügen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8" name="PlaceHolder 8"/>
          <p:cNvSpPr>
            <a:spLocks noGrp="1"/>
          </p:cNvSpPr>
          <p:nvPr>
            <p:ph type="ftr" idx="52"/>
          </p:nvPr>
        </p:nvSpPr>
        <p:spPr>
          <a:xfrm>
            <a:off x="360000" y="4889160"/>
            <a:ext cx="5398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779" name="PlaceHolder 9"/>
          <p:cNvSpPr>
            <a:spLocks noGrp="1"/>
          </p:cNvSpPr>
          <p:nvPr>
            <p:ph type="dt" idx="53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780" name="PlaceHolder 10"/>
          <p:cNvSpPr>
            <a:spLocks noGrp="1"/>
          </p:cNvSpPr>
          <p:nvPr>
            <p:ph type="sldNum" idx="54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A8D95CC-BC8B-4BC6-862A-432CB37CBC22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  <p:sldLayoutId id="2147483879" r:id="rId12"/>
    <p:sldLayoutId id="2147483880" r:id="rId13"/>
    <p:sldLayoutId id="2147483881" r:id="rId14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Kopfzeilenplatzhalter Grau 3"/>
          <p:cNvSpPr/>
          <p:nvPr/>
        </p:nvSpPr>
        <p:spPr>
          <a:xfrm>
            <a:off x="0" y="0"/>
            <a:ext cx="9143640" cy="1059120"/>
          </a:xfrm>
          <a:prstGeom prst="rect">
            <a:avLst/>
          </a:prstGeom>
          <a:solidFill>
            <a:srgbClr val="ededed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818" name="Kopfzeilenplatzhalter Logo 4" descr="Kopfbereich Logo Universität Potsdam Hintergrund Grau Blauer Balken"/>
          <p:cNvPicPr/>
          <p:nvPr/>
        </p:nvPicPr>
        <p:blipFill>
          <a:blip r:embed="rId2"/>
          <a:stretch/>
        </p:blipFill>
        <p:spPr>
          <a:xfrm>
            <a:off x="0" y="199800"/>
            <a:ext cx="1953360" cy="861480"/>
          </a:xfrm>
          <a:prstGeom prst="rect">
            <a:avLst/>
          </a:prstGeom>
          <a:ln w="0">
            <a:noFill/>
          </a:ln>
        </p:spPr>
      </p:pic>
      <p:sp>
        <p:nvSpPr>
          <p:cNvPr id="819" name="Fußzeilenplatzhalter Blau 7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20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Folientitel durch Klicken bearbeiten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1" name="PlaceHolder 2"/>
          <p:cNvSpPr>
            <a:spLocks noGrp="1"/>
          </p:cNvSpPr>
          <p:nvPr>
            <p:ph type="ftr" idx="55"/>
          </p:nvPr>
        </p:nvSpPr>
        <p:spPr>
          <a:xfrm>
            <a:off x="360000" y="4889160"/>
            <a:ext cx="5398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822" name="PlaceHolder 3"/>
          <p:cNvSpPr>
            <a:spLocks noGrp="1"/>
          </p:cNvSpPr>
          <p:nvPr>
            <p:ph type="dt" idx="56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823" name="PlaceHolder 4"/>
          <p:cNvSpPr>
            <a:spLocks noGrp="1"/>
          </p:cNvSpPr>
          <p:nvPr>
            <p:ph type="sldNum" idx="57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38C69D66-7138-4ED2-8FD0-9D8C9C818352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  <p:sldLayoutId id="2147483892" r:id="rId12"/>
    <p:sldLayoutId id="2147483893" r:id="rId13"/>
    <p:sldLayoutId id="2147483894" r:id="rId14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Kopfzeilenplatzhalter 4"/>
          <p:cNvSpPr/>
          <p:nvPr/>
        </p:nvSpPr>
        <p:spPr>
          <a:xfrm>
            <a:off x="0" y="0"/>
            <a:ext cx="9143640" cy="350280"/>
          </a:xfrm>
          <a:prstGeom prst="rect">
            <a:avLst/>
          </a:prstGeom>
          <a:solidFill>
            <a:srgbClr val="f2f2f2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61" name="Kopfzeilenplatzhalter 5"/>
          <p:cNvSpPr/>
          <p:nvPr/>
        </p:nvSpPr>
        <p:spPr>
          <a:xfrm>
            <a:off x="0" y="242640"/>
            <a:ext cx="1953360" cy="107640"/>
          </a:xfrm>
          <a:prstGeom prst="rect">
            <a:avLst/>
          </a:prstGeom>
          <a:solidFill>
            <a:srgbClr val="1f4e79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62" name="Hintergrund Fuß Blau 5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63" name="PlaceHolder 1"/>
          <p:cNvSpPr>
            <a:spLocks noGrp="1"/>
          </p:cNvSpPr>
          <p:nvPr>
            <p:ph type="title"/>
          </p:nvPr>
        </p:nvSpPr>
        <p:spPr>
          <a:xfrm>
            <a:off x="468000" y="1080000"/>
            <a:ext cx="8443080" cy="677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algn="ctr">
              <a:lnSpc>
                <a:spcPct val="90000"/>
              </a:lnSpc>
              <a:buNone/>
            </a:pPr>
            <a:r>
              <a:rPr b="1" lang="de-DE" sz="3200" spc="-1" strike="noStrike">
                <a:solidFill>
                  <a:srgbClr val="000000"/>
                </a:solidFill>
                <a:latin typeface="Calibri"/>
              </a:rPr>
              <a:t>Folientitel durch Klicken bearbeiten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64" name="PlaceHolder 2"/>
          <p:cNvSpPr>
            <a:spLocks noGrp="1"/>
          </p:cNvSpPr>
          <p:nvPr>
            <p:ph type="body"/>
          </p:nvPr>
        </p:nvSpPr>
        <p:spPr>
          <a:xfrm>
            <a:off x="468000" y="1944000"/>
            <a:ext cx="8443080" cy="1134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400" spc="-1" strike="noStrike">
                <a:solidFill>
                  <a:srgbClr val="000000"/>
                </a:solidFill>
                <a:latin typeface="Calibri"/>
              </a:rPr>
              <a:t>Bild durch Klicken auf Symbol hinzufügen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65" name="PlaceHolder 3"/>
          <p:cNvSpPr>
            <a:spLocks noGrp="1"/>
          </p:cNvSpPr>
          <p:nvPr>
            <p:ph type="body"/>
          </p:nvPr>
        </p:nvSpPr>
        <p:spPr>
          <a:xfrm>
            <a:off x="468000" y="3443760"/>
            <a:ext cx="8443080" cy="4273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algn="ctr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de-DE" sz="2400" spc="-1" strike="noStrike">
                <a:solidFill>
                  <a:srgbClr val="000000"/>
                </a:solidFill>
                <a:latin typeface="Calibri"/>
              </a:rPr>
              <a:t>Untertitel durch Klicken bearbeiten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66" name="PlaceHolder 4"/>
          <p:cNvSpPr>
            <a:spLocks noGrp="1"/>
          </p:cNvSpPr>
          <p:nvPr>
            <p:ph type="body"/>
          </p:nvPr>
        </p:nvSpPr>
        <p:spPr>
          <a:xfrm>
            <a:off x="468000" y="4140000"/>
            <a:ext cx="8443080" cy="369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algn="ctr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Text durch Klicken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67" name="PlaceHolder 5"/>
          <p:cNvSpPr>
            <a:spLocks noGrp="1"/>
          </p:cNvSpPr>
          <p:nvPr>
            <p:ph type="ftr" idx="58"/>
          </p:nvPr>
        </p:nvSpPr>
        <p:spPr>
          <a:xfrm>
            <a:off x="360000" y="4889160"/>
            <a:ext cx="52995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868" name="PlaceHolder 6"/>
          <p:cNvSpPr>
            <a:spLocks noGrp="1"/>
          </p:cNvSpPr>
          <p:nvPr>
            <p:ph type="dt" idx="59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869" name="PlaceHolder 7"/>
          <p:cNvSpPr>
            <a:spLocks noGrp="1"/>
          </p:cNvSpPr>
          <p:nvPr>
            <p:ph type="sldNum" idx="60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2FD9EFE-1C9B-4FD1-AD5D-1F557B2BF524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Kopfzeilenplatzhalter 4"/>
          <p:cNvSpPr/>
          <p:nvPr/>
        </p:nvSpPr>
        <p:spPr>
          <a:xfrm>
            <a:off x="0" y="0"/>
            <a:ext cx="9143640" cy="350280"/>
          </a:xfrm>
          <a:prstGeom prst="rect">
            <a:avLst/>
          </a:prstGeom>
          <a:solidFill>
            <a:srgbClr val="f2f2f2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07" name="Kopfzeilenplatzhalter 5"/>
          <p:cNvSpPr/>
          <p:nvPr/>
        </p:nvSpPr>
        <p:spPr>
          <a:xfrm>
            <a:off x="0" y="242640"/>
            <a:ext cx="1953360" cy="107640"/>
          </a:xfrm>
          <a:prstGeom prst="rect">
            <a:avLst/>
          </a:prstGeom>
          <a:solidFill>
            <a:srgbClr val="1f4e79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08" name="Hintergrund Fuß Blau 5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09" name="PlaceHolder 1"/>
          <p:cNvSpPr>
            <a:spLocks noGrp="1"/>
          </p:cNvSpPr>
          <p:nvPr>
            <p:ph type="title"/>
          </p:nvPr>
        </p:nvSpPr>
        <p:spPr>
          <a:xfrm>
            <a:off x="468000" y="-52128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Nicht sichtbaren Folientitel durch Klicken bearbeiten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0" name="PlaceHolder 2"/>
          <p:cNvSpPr>
            <a:spLocks noGrp="1"/>
          </p:cNvSpPr>
          <p:nvPr>
            <p:ph type="ftr" idx="61"/>
          </p:nvPr>
        </p:nvSpPr>
        <p:spPr>
          <a:xfrm>
            <a:off x="360360" y="4889160"/>
            <a:ext cx="5407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911" name="PlaceHolder 3"/>
          <p:cNvSpPr>
            <a:spLocks noGrp="1"/>
          </p:cNvSpPr>
          <p:nvPr>
            <p:ph type="dt" idx="62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912" name="PlaceHolder 4"/>
          <p:cNvSpPr>
            <a:spLocks noGrp="1"/>
          </p:cNvSpPr>
          <p:nvPr>
            <p:ph type="sldNum" idx="63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B3940AE-3AA7-4927-BBFB-9445B5326F35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  <p:sldLayoutId id="2147483919" r:id="rId12"/>
    <p:sldLayoutId id="2147483920" r:id="rId13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Kopfzeilenplatzhalter 4"/>
          <p:cNvSpPr/>
          <p:nvPr/>
        </p:nvSpPr>
        <p:spPr>
          <a:xfrm>
            <a:off x="0" y="0"/>
            <a:ext cx="9143640" cy="350280"/>
          </a:xfrm>
          <a:prstGeom prst="rect">
            <a:avLst/>
          </a:prstGeom>
          <a:solidFill>
            <a:srgbClr val="f2f2f2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50" name="Kopfzeilenplatzhalter 5"/>
          <p:cNvSpPr/>
          <p:nvPr/>
        </p:nvSpPr>
        <p:spPr>
          <a:xfrm>
            <a:off x="0" y="242640"/>
            <a:ext cx="1953360" cy="107640"/>
          </a:xfrm>
          <a:prstGeom prst="rect">
            <a:avLst/>
          </a:prstGeom>
          <a:solidFill>
            <a:srgbClr val="1f4e79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51" name="Hintergrund Fuß Blau 5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52" name="PlaceHolder 1"/>
          <p:cNvSpPr>
            <a:spLocks noGrp="1"/>
          </p:cNvSpPr>
          <p:nvPr>
            <p:ph type="title"/>
          </p:nvPr>
        </p:nvSpPr>
        <p:spPr>
          <a:xfrm>
            <a:off x="468000" y="360000"/>
            <a:ext cx="3092400" cy="11934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Folientitel durch Klicken bearbeiten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53" name="PlaceHolder 2"/>
          <p:cNvSpPr>
            <a:spLocks noGrp="1"/>
          </p:cNvSpPr>
          <p:nvPr>
            <p:ph type="body"/>
          </p:nvPr>
        </p:nvSpPr>
        <p:spPr>
          <a:xfrm>
            <a:off x="468000" y="1584000"/>
            <a:ext cx="3092400" cy="32756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432000" indent="-324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Text durch Klicken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54" name="PlaceHolder 3"/>
          <p:cNvSpPr>
            <a:spLocks noGrp="1"/>
          </p:cNvSpPr>
          <p:nvPr>
            <p:ph type="body"/>
          </p:nvPr>
        </p:nvSpPr>
        <p:spPr>
          <a:xfrm>
            <a:off x="3672000" y="360000"/>
            <a:ext cx="5245920" cy="44996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Liste durch Klicken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  <a:p>
            <a:pPr lvl="1" marL="51444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de-DE" sz="1800" spc="-1" strike="noStrike">
                <a:solidFill>
                  <a:srgbClr val="000000"/>
                </a:solidFill>
                <a:latin typeface="Calibri"/>
              </a:rPr>
              <a:t>Zweite Ebene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2" marL="85716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500" spc="-1" strike="noStrike">
                <a:solidFill>
                  <a:srgbClr val="000000"/>
                </a:solidFill>
                <a:latin typeface="Calibri"/>
              </a:rPr>
              <a:t>Dritte Ebene</a:t>
            </a:r>
            <a:endParaRPr b="0" lang="en-US" sz="1500" spc="-1" strike="noStrike">
              <a:solidFill>
                <a:srgbClr val="000000"/>
              </a:solidFill>
              <a:latin typeface="Calibri"/>
            </a:endParaRPr>
          </a:p>
          <a:p>
            <a:pPr lvl="3" marL="120024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Vierte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  <a:p>
            <a:pPr lvl="4" marL="154296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Fünfte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55" name="PlaceHolder 4"/>
          <p:cNvSpPr>
            <a:spLocks noGrp="1"/>
          </p:cNvSpPr>
          <p:nvPr>
            <p:ph type="ftr" idx="64"/>
          </p:nvPr>
        </p:nvSpPr>
        <p:spPr>
          <a:xfrm>
            <a:off x="360360" y="4889160"/>
            <a:ext cx="5407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956" name="PlaceHolder 5"/>
          <p:cNvSpPr>
            <a:spLocks noGrp="1"/>
          </p:cNvSpPr>
          <p:nvPr>
            <p:ph type="dt" idx="65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957" name="PlaceHolder 6"/>
          <p:cNvSpPr>
            <a:spLocks noGrp="1"/>
          </p:cNvSpPr>
          <p:nvPr>
            <p:ph type="sldNum" idx="66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CBCD61B1-954B-4590-8406-551737357524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Kopfzeilenplatzhalter 4"/>
          <p:cNvSpPr/>
          <p:nvPr/>
        </p:nvSpPr>
        <p:spPr>
          <a:xfrm>
            <a:off x="0" y="0"/>
            <a:ext cx="9143640" cy="350280"/>
          </a:xfrm>
          <a:prstGeom prst="rect">
            <a:avLst/>
          </a:prstGeom>
          <a:solidFill>
            <a:srgbClr val="f2f2f2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95" name="Kopfzeilenplatzhalter 5"/>
          <p:cNvSpPr/>
          <p:nvPr/>
        </p:nvSpPr>
        <p:spPr>
          <a:xfrm>
            <a:off x="0" y="242640"/>
            <a:ext cx="1953360" cy="107640"/>
          </a:xfrm>
          <a:prstGeom prst="rect">
            <a:avLst/>
          </a:prstGeom>
          <a:solidFill>
            <a:srgbClr val="1f4e79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96" name="Hintergrund Fuß Blau 5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97" name="PlaceHolder 1"/>
          <p:cNvSpPr>
            <a:spLocks noGrp="1"/>
          </p:cNvSpPr>
          <p:nvPr>
            <p:ph type="title"/>
          </p:nvPr>
        </p:nvSpPr>
        <p:spPr>
          <a:xfrm>
            <a:off x="468000" y="360000"/>
            <a:ext cx="3111840" cy="11998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Folientitel durch Klicken bearbeiten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8" name="PlaceHolder 2"/>
          <p:cNvSpPr>
            <a:spLocks noGrp="1"/>
          </p:cNvSpPr>
          <p:nvPr>
            <p:ph type="body"/>
          </p:nvPr>
        </p:nvSpPr>
        <p:spPr>
          <a:xfrm>
            <a:off x="468000" y="1584000"/>
            <a:ext cx="3111840" cy="32756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432000" indent="-324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Text durch Klicken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9" name="PlaceHolder 3"/>
          <p:cNvSpPr>
            <a:spLocks noGrp="1"/>
          </p:cNvSpPr>
          <p:nvPr>
            <p:ph type="body"/>
          </p:nvPr>
        </p:nvSpPr>
        <p:spPr>
          <a:xfrm>
            <a:off x="3672000" y="360000"/>
            <a:ext cx="5120280" cy="4499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DE" sz="2400" spc="-1" strike="noStrike">
                <a:solidFill>
                  <a:srgbClr val="000000"/>
                </a:solidFill>
                <a:latin typeface="Calibri"/>
              </a:rPr>
              <a:t>Bild durch Klicken auf Symbol hinzufügen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00" name="PlaceHolder 4"/>
          <p:cNvSpPr>
            <a:spLocks noGrp="1"/>
          </p:cNvSpPr>
          <p:nvPr>
            <p:ph type="ftr" idx="67"/>
          </p:nvPr>
        </p:nvSpPr>
        <p:spPr>
          <a:xfrm>
            <a:off x="360360" y="4889160"/>
            <a:ext cx="5407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001" name="PlaceHolder 5"/>
          <p:cNvSpPr>
            <a:spLocks noGrp="1"/>
          </p:cNvSpPr>
          <p:nvPr>
            <p:ph type="dt" idx="68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002" name="PlaceHolder 6"/>
          <p:cNvSpPr>
            <a:spLocks noGrp="1"/>
          </p:cNvSpPr>
          <p:nvPr>
            <p:ph type="sldNum" idx="69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E33D418-D39C-43DB-AE5C-77EC6D5C9346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  <p:sldLayoutId id="2147483946" r:id="rId13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Kopfzeilenplatzhalter 4"/>
          <p:cNvSpPr/>
          <p:nvPr/>
        </p:nvSpPr>
        <p:spPr>
          <a:xfrm>
            <a:off x="0" y="0"/>
            <a:ext cx="9143640" cy="350280"/>
          </a:xfrm>
          <a:prstGeom prst="rect">
            <a:avLst/>
          </a:prstGeom>
          <a:solidFill>
            <a:srgbClr val="f2f2f2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40" name="Kopfzeilenplatzhalter 5"/>
          <p:cNvSpPr/>
          <p:nvPr/>
        </p:nvSpPr>
        <p:spPr>
          <a:xfrm>
            <a:off x="0" y="242640"/>
            <a:ext cx="1953360" cy="107640"/>
          </a:xfrm>
          <a:prstGeom prst="rect">
            <a:avLst/>
          </a:prstGeom>
          <a:solidFill>
            <a:srgbClr val="1f4e79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41" name="Hintergrund Fuß Blau 5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42" name="PlaceHolder 1"/>
          <p:cNvSpPr>
            <a:spLocks noGrp="1"/>
          </p:cNvSpPr>
          <p:nvPr>
            <p:ph type="title"/>
          </p:nvPr>
        </p:nvSpPr>
        <p:spPr>
          <a:xfrm>
            <a:off x="466920" y="1116000"/>
            <a:ext cx="8436600" cy="11998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ctr"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Feedback, Fragen, Diskussion</a:t>
            </a:r>
            <a:br>
              <a:rPr sz="2400"/>
            </a:b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(durch Klicken bearbeiten)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3" name="PlaceHolder 2"/>
          <p:cNvSpPr>
            <a:spLocks noGrp="1"/>
          </p:cNvSpPr>
          <p:nvPr>
            <p:ph type="body"/>
          </p:nvPr>
        </p:nvSpPr>
        <p:spPr>
          <a:xfrm>
            <a:off x="468000" y="2412000"/>
            <a:ext cx="8430120" cy="2381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</a:rPr>
              <a:t>Bild/Foto durch Klicken auf Symbol hinzufügen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4" name="PlaceHolder 3"/>
          <p:cNvSpPr>
            <a:spLocks noGrp="1"/>
          </p:cNvSpPr>
          <p:nvPr>
            <p:ph type="ftr" idx="70"/>
          </p:nvPr>
        </p:nvSpPr>
        <p:spPr>
          <a:xfrm>
            <a:off x="360360" y="4889160"/>
            <a:ext cx="5407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045" name="PlaceHolder 4"/>
          <p:cNvSpPr>
            <a:spLocks noGrp="1"/>
          </p:cNvSpPr>
          <p:nvPr>
            <p:ph type="dt" idx="71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046" name="PlaceHolder 5"/>
          <p:cNvSpPr>
            <a:spLocks noGrp="1"/>
          </p:cNvSpPr>
          <p:nvPr>
            <p:ph type="sldNum" idx="72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967AA8E6-6598-4331-B0A3-D29AA88D4D6E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  <p:sldLayoutId id="2147483959" r:id="rId13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Kopfzeilenplatzhalter 4"/>
          <p:cNvSpPr/>
          <p:nvPr/>
        </p:nvSpPr>
        <p:spPr>
          <a:xfrm>
            <a:off x="0" y="0"/>
            <a:ext cx="9143640" cy="350280"/>
          </a:xfrm>
          <a:prstGeom prst="rect">
            <a:avLst/>
          </a:prstGeom>
          <a:solidFill>
            <a:srgbClr val="f2f2f2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84" name="Kopfzeilenplatzhalter 5"/>
          <p:cNvSpPr/>
          <p:nvPr/>
        </p:nvSpPr>
        <p:spPr>
          <a:xfrm>
            <a:off x="0" y="242640"/>
            <a:ext cx="1953360" cy="107640"/>
          </a:xfrm>
          <a:prstGeom prst="rect">
            <a:avLst/>
          </a:prstGeom>
          <a:solidFill>
            <a:srgbClr val="1f4e79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85" name="Hintergrund Fuß Blau 5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86" name="PlaceHolder 1"/>
          <p:cNvSpPr>
            <a:spLocks noGrp="1"/>
          </p:cNvSpPr>
          <p:nvPr>
            <p:ph type="title"/>
          </p:nvPr>
        </p:nvSpPr>
        <p:spPr>
          <a:xfrm>
            <a:off x="466920" y="1116000"/>
            <a:ext cx="6547320" cy="11998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Kontakt</a:t>
            </a:r>
            <a:br>
              <a:rPr sz="2400"/>
            </a:b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(durch Klicken bearbeiten)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7" name="PlaceHolder 2"/>
          <p:cNvSpPr>
            <a:spLocks noGrp="1"/>
          </p:cNvSpPr>
          <p:nvPr>
            <p:ph type="body"/>
          </p:nvPr>
        </p:nvSpPr>
        <p:spPr>
          <a:xfrm>
            <a:off x="466920" y="2412000"/>
            <a:ext cx="6547320" cy="23860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432000" indent="-324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Name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Adresse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Mail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Telefon</a:t>
            </a:r>
            <a:br>
              <a:rPr sz="2100"/>
            </a:b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(durch Klicken bearbeiten)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8" name="PlaceHolder 3"/>
          <p:cNvSpPr>
            <a:spLocks noGrp="1"/>
          </p:cNvSpPr>
          <p:nvPr>
            <p:ph type="body"/>
          </p:nvPr>
        </p:nvSpPr>
        <p:spPr>
          <a:xfrm>
            <a:off x="7128000" y="2412000"/>
            <a:ext cx="1810440" cy="2381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</a:rPr>
              <a:t>Bild/Foto durch Klicken auf Symbol hinzufügen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9" name="PlaceHolder 4"/>
          <p:cNvSpPr>
            <a:spLocks noGrp="1"/>
          </p:cNvSpPr>
          <p:nvPr>
            <p:ph type="body"/>
          </p:nvPr>
        </p:nvSpPr>
        <p:spPr>
          <a:xfrm>
            <a:off x="7128000" y="1116000"/>
            <a:ext cx="1803960" cy="1199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000000"/>
                </a:solidFill>
                <a:latin typeface="Calibri"/>
              </a:rPr>
              <a:t>Logo durch Klicken auf Symbol hinzufügen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0" name="PlaceHolder 5"/>
          <p:cNvSpPr>
            <a:spLocks noGrp="1"/>
          </p:cNvSpPr>
          <p:nvPr>
            <p:ph type="ftr" idx="73"/>
          </p:nvPr>
        </p:nvSpPr>
        <p:spPr>
          <a:xfrm>
            <a:off x="360360" y="4889160"/>
            <a:ext cx="5407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091" name="PlaceHolder 6"/>
          <p:cNvSpPr>
            <a:spLocks noGrp="1"/>
          </p:cNvSpPr>
          <p:nvPr>
            <p:ph type="dt" idx="74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092" name="PlaceHolder 7"/>
          <p:cNvSpPr>
            <a:spLocks noGrp="1"/>
          </p:cNvSpPr>
          <p:nvPr>
            <p:ph type="sldNum" idx="75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AAC2445B-9530-4110-A438-95C5DCE18850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  <p:sldLayoutId id="2147483971" r:id="rId12"/>
    <p:sldLayoutId id="2147483972" r:id="rId13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Kopfzeilenplatzhalter 4"/>
          <p:cNvSpPr/>
          <p:nvPr/>
        </p:nvSpPr>
        <p:spPr>
          <a:xfrm>
            <a:off x="0" y="0"/>
            <a:ext cx="9143640" cy="350280"/>
          </a:xfrm>
          <a:prstGeom prst="rect">
            <a:avLst/>
          </a:prstGeom>
          <a:solidFill>
            <a:srgbClr val="f2f2f2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30" name="Kopfzeilenplatzhalter 5"/>
          <p:cNvSpPr/>
          <p:nvPr/>
        </p:nvSpPr>
        <p:spPr>
          <a:xfrm>
            <a:off x="0" y="242640"/>
            <a:ext cx="1953360" cy="107640"/>
          </a:xfrm>
          <a:prstGeom prst="rect">
            <a:avLst/>
          </a:prstGeom>
          <a:solidFill>
            <a:srgbClr val="1f4e79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31" name="Hintergrund Fuß Blau 5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32" name="PlaceHolder 1"/>
          <p:cNvSpPr>
            <a:spLocks noGrp="1"/>
          </p:cNvSpPr>
          <p:nvPr>
            <p:ph type="title"/>
          </p:nvPr>
        </p:nvSpPr>
        <p:spPr>
          <a:xfrm>
            <a:off x="468000" y="36000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Folientitel durch Klicken bearbeiten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3" name="PlaceHolder 2"/>
          <p:cNvSpPr>
            <a:spLocks noGrp="1"/>
          </p:cNvSpPr>
          <p:nvPr>
            <p:ph type="body"/>
          </p:nvPr>
        </p:nvSpPr>
        <p:spPr>
          <a:xfrm>
            <a:off x="468000" y="720000"/>
            <a:ext cx="8426520" cy="4139640"/>
          </a:xfrm>
          <a:prstGeom prst="rect">
            <a:avLst/>
          </a:prstGeom>
          <a:noFill/>
          <a:ln w="0">
            <a:noFill/>
          </a:ln>
        </p:spPr>
        <p:txBody>
          <a:bodyPr lIns="45720" rIns="45720" tIns="91440" bIns="91440" anchor="t" vert="eaVert">
            <a:noAutofit/>
          </a:bodyPr>
          <a:p>
            <a:pPr marL="432000" indent="-324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Liste durch Klicken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800" spc="-1" strike="noStrike">
                <a:solidFill>
                  <a:srgbClr val="000000"/>
                </a:solidFill>
                <a:latin typeface="Calibri"/>
              </a:rPr>
              <a:t>Zweite Ebene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500" spc="-1" strike="noStrike">
                <a:solidFill>
                  <a:srgbClr val="000000"/>
                </a:solidFill>
                <a:latin typeface="Calibri"/>
              </a:rPr>
              <a:t>Dritte Ebene</a:t>
            </a:r>
            <a:endParaRPr b="0" lang="en-US" sz="15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Vierte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Fünfte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4" name="PlaceHolder 3"/>
          <p:cNvSpPr>
            <a:spLocks noGrp="1"/>
          </p:cNvSpPr>
          <p:nvPr>
            <p:ph type="ftr" idx="76"/>
          </p:nvPr>
        </p:nvSpPr>
        <p:spPr>
          <a:xfrm>
            <a:off x="360360" y="4889160"/>
            <a:ext cx="5407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135" name="PlaceHolder 4"/>
          <p:cNvSpPr>
            <a:spLocks noGrp="1"/>
          </p:cNvSpPr>
          <p:nvPr>
            <p:ph type="dt" idx="77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136" name="PlaceHolder 5"/>
          <p:cNvSpPr>
            <a:spLocks noGrp="1"/>
          </p:cNvSpPr>
          <p:nvPr>
            <p:ph type="sldNum" idx="78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66A3D52D-43BD-4540-BCA3-21930B58BD43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  <p:sldLayoutId id="2147483985" r:id="rId13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Kopfzeilenplatzhalter 4"/>
          <p:cNvSpPr/>
          <p:nvPr/>
        </p:nvSpPr>
        <p:spPr>
          <a:xfrm>
            <a:off x="0" y="0"/>
            <a:ext cx="9143640" cy="350280"/>
          </a:xfrm>
          <a:prstGeom prst="rect">
            <a:avLst/>
          </a:prstGeom>
          <a:solidFill>
            <a:srgbClr val="f2f2f2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74" name="Kopfzeilenplatzhalter 5"/>
          <p:cNvSpPr/>
          <p:nvPr/>
        </p:nvSpPr>
        <p:spPr>
          <a:xfrm>
            <a:off x="0" y="242640"/>
            <a:ext cx="1953360" cy="107640"/>
          </a:xfrm>
          <a:prstGeom prst="rect">
            <a:avLst/>
          </a:prstGeom>
          <a:solidFill>
            <a:srgbClr val="1f4e79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75" name="Hintergrund Fuß Blau 5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76" name="PlaceHolder 1"/>
          <p:cNvSpPr>
            <a:spLocks noGrp="1"/>
          </p:cNvSpPr>
          <p:nvPr>
            <p:ph type="title"/>
          </p:nvPr>
        </p:nvSpPr>
        <p:spPr>
          <a:xfrm>
            <a:off x="7354080" y="360000"/>
            <a:ext cx="1549440" cy="4499640"/>
          </a:xfrm>
          <a:prstGeom prst="rect">
            <a:avLst/>
          </a:prstGeom>
          <a:noFill/>
          <a:ln w="0">
            <a:noFill/>
          </a:ln>
        </p:spPr>
        <p:txBody>
          <a:bodyPr lIns="45720" rIns="45720" tIns="91440" bIns="91440" anchor="t" vert="eaVert">
            <a:noAutofit/>
          </a:bodyPr>
          <a:p>
            <a:pPr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Folientitel durch Klicken bearbeiten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7" name="PlaceHolder 2"/>
          <p:cNvSpPr>
            <a:spLocks noGrp="1"/>
          </p:cNvSpPr>
          <p:nvPr>
            <p:ph type="body"/>
          </p:nvPr>
        </p:nvSpPr>
        <p:spPr>
          <a:xfrm>
            <a:off x="468000" y="360000"/>
            <a:ext cx="6770160" cy="4499640"/>
          </a:xfrm>
          <a:prstGeom prst="rect">
            <a:avLst/>
          </a:prstGeom>
          <a:noFill/>
          <a:ln w="0">
            <a:noFill/>
          </a:ln>
        </p:spPr>
        <p:txBody>
          <a:bodyPr lIns="45720" rIns="45720" tIns="91440" bIns="91440" anchor="t" vert="eaVert">
            <a:noAutofit/>
          </a:bodyPr>
          <a:p>
            <a:pPr marL="432000" indent="-324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Liste durch Klicken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800" spc="-1" strike="noStrike">
                <a:solidFill>
                  <a:srgbClr val="000000"/>
                </a:solidFill>
                <a:latin typeface="Calibri"/>
              </a:rPr>
              <a:t>Zweite Ebene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500" spc="-1" strike="noStrike">
                <a:solidFill>
                  <a:srgbClr val="000000"/>
                </a:solidFill>
                <a:latin typeface="Calibri"/>
              </a:rPr>
              <a:t>Dritte Ebene</a:t>
            </a:r>
            <a:endParaRPr b="0" lang="en-US" sz="15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Vierte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Fünfte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8" name="PlaceHolder 3"/>
          <p:cNvSpPr>
            <a:spLocks noGrp="1"/>
          </p:cNvSpPr>
          <p:nvPr>
            <p:ph type="ftr" idx="79"/>
          </p:nvPr>
        </p:nvSpPr>
        <p:spPr>
          <a:xfrm>
            <a:off x="360360" y="4889160"/>
            <a:ext cx="5407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179" name="PlaceHolder 4"/>
          <p:cNvSpPr>
            <a:spLocks noGrp="1"/>
          </p:cNvSpPr>
          <p:nvPr>
            <p:ph type="dt" idx="80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180" name="PlaceHolder 5"/>
          <p:cNvSpPr>
            <a:spLocks noGrp="1"/>
          </p:cNvSpPr>
          <p:nvPr>
            <p:ph type="sldNum" idx="81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317FB71F-A255-437C-9647-0C0C0FACD953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987" r:id="rId2"/>
    <p:sldLayoutId id="2147483988" r:id="rId3"/>
    <p:sldLayoutId id="2147483989" r:id="rId4"/>
    <p:sldLayoutId id="2147483990" r:id="rId5"/>
    <p:sldLayoutId id="2147483991" r:id="rId6"/>
    <p:sldLayoutId id="2147483992" r:id="rId7"/>
    <p:sldLayoutId id="2147483993" r:id="rId8"/>
    <p:sldLayoutId id="2147483994" r:id="rId9"/>
    <p:sldLayoutId id="2147483995" r:id="rId10"/>
    <p:sldLayoutId id="2147483996" r:id="rId11"/>
    <p:sldLayoutId id="2147483997" r:id="rId12"/>
    <p:sldLayoutId id="2147483998" r:id="rId13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Kopfzeilenplatzhalter 4"/>
          <p:cNvSpPr/>
          <p:nvPr/>
        </p:nvSpPr>
        <p:spPr>
          <a:xfrm>
            <a:off x="0" y="0"/>
            <a:ext cx="9143640" cy="350280"/>
          </a:xfrm>
          <a:prstGeom prst="rect">
            <a:avLst/>
          </a:prstGeom>
          <a:solidFill>
            <a:srgbClr val="f2f2f2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18" name="Kopfzeilenplatzhalter 5"/>
          <p:cNvSpPr/>
          <p:nvPr/>
        </p:nvSpPr>
        <p:spPr>
          <a:xfrm>
            <a:off x="0" y="242640"/>
            <a:ext cx="1953360" cy="107640"/>
          </a:xfrm>
          <a:prstGeom prst="rect">
            <a:avLst/>
          </a:prstGeom>
          <a:solidFill>
            <a:srgbClr val="1f4e79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19" name="Hintergrund Fuß Blau 5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20" name="PlaceHolder 1"/>
          <p:cNvSpPr>
            <a:spLocks noGrp="1"/>
          </p:cNvSpPr>
          <p:nvPr>
            <p:ph type="title"/>
          </p:nvPr>
        </p:nvSpPr>
        <p:spPr>
          <a:xfrm>
            <a:off x="468000" y="36000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Folientitel durch Klicken bearbeiten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1" name="PlaceHolder 2"/>
          <p:cNvSpPr>
            <a:spLocks noGrp="1"/>
          </p:cNvSpPr>
          <p:nvPr>
            <p:ph type="body"/>
          </p:nvPr>
        </p:nvSpPr>
        <p:spPr>
          <a:xfrm>
            <a:off x="468000" y="720000"/>
            <a:ext cx="8426520" cy="4168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432000" indent="-324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Liste durch Klicken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800" spc="-1" strike="noStrike">
                <a:solidFill>
                  <a:srgbClr val="000000"/>
                </a:solidFill>
                <a:latin typeface="Calibri"/>
              </a:rPr>
              <a:t>Zweite Ebene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500" spc="-1" strike="noStrike">
                <a:solidFill>
                  <a:srgbClr val="000000"/>
                </a:solidFill>
                <a:latin typeface="Calibri"/>
              </a:rPr>
              <a:t>Dritte Ebene</a:t>
            </a:r>
            <a:endParaRPr b="0" lang="en-US" sz="15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Vierte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Fünfte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2" name="PlaceHolder 3"/>
          <p:cNvSpPr>
            <a:spLocks noGrp="1"/>
          </p:cNvSpPr>
          <p:nvPr>
            <p:ph type="ftr" idx="82"/>
          </p:nvPr>
        </p:nvSpPr>
        <p:spPr>
          <a:xfrm>
            <a:off x="360360" y="4889160"/>
            <a:ext cx="5407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223" name="PlaceHolder 4"/>
          <p:cNvSpPr>
            <a:spLocks noGrp="1"/>
          </p:cNvSpPr>
          <p:nvPr>
            <p:ph type="dt" idx="83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224" name="PlaceHolder 5"/>
          <p:cNvSpPr>
            <a:spLocks noGrp="1"/>
          </p:cNvSpPr>
          <p:nvPr>
            <p:ph type="sldNum" idx="84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C5CC48E2-4F55-4E24-9C0A-FC2D805C0713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4000" r:id="rId2"/>
    <p:sldLayoutId id="2147484001" r:id="rId3"/>
    <p:sldLayoutId id="2147484002" r:id="rId4"/>
    <p:sldLayoutId id="2147484003" r:id="rId5"/>
    <p:sldLayoutId id="2147484004" r:id="rId6"/>
    <p:sldLayoutId id="2147484005" r:id="rId7"/>
    <p:sldLayoutId id="2147484006" r:id="rId8"/>
    <p:sldLayoutId id="2147484007" r:id="rId9"/>
    <p:sldLayoutId id="2147484008" r:id="rId10"/>
    <p:sldLayoutId id="2147484009" r:id="rId11"/>
    <p:sldLayoutId id="2147484010" r:id="rId12"/>
    <p:sldLayoutId id="2147484011" r:id="rId13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" name="Kopfzeilenplatzhalter 4"/>
          <p:cNvSpPr/>
          <p:nvPr/>
        </p:nvSpPr>
        <p:spPr>
          <a:xfrm>
            <a:off x="0" y="0"/>
            <a:ext cx="9143640" cy="350280"/>
          </a:xfrm>
          <a:prstGeom prst="rect">
            <a:avLst/>
          </a:prstGeom>
          <a:solidFill>
            <a:srgbClr val="f2f2f2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62" name="Kopfzeilenplatzhalter 5"/>
          <p:cNvSpPr/>
          <p:nvPr/>
        </p:nvSpPr>
        <p:spPr>
          <a:xfrm>
            <a:off x="0" y="242640"/>
            <a:ext cx="1953360" cy="107640"/>
          </a:xfrm>
          <a:prstGeom prst="rect">
            <a:avLst/>
          </a:prstGeom>
          <a:solidFill>
            <a:srgbClr val="1f4e79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63" name="Hintergrund Fuß Blau 5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64" name="PlaceHolder 1"/>
          <p:cNvSpPr>
            <a:spLocks noGrp="1"/>
          </p:cNvSpPr>
          <p:nvPr>
            <p:ph type="title"/>
          </p:nvPr>
        </p:nvSpPr>
        <p:spPr>
          <a:xfrm>
            <a:off x="468000" y="360000"/>
            <a:ext cx="8433000" cy="358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Folientitel durch Klicken bearbeiten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65" name="PlaceHolder 2"/>
          <p:cNvSpPr>
            <a:spLocks noGrp="1"/>
          </p:cNvSpPr>
          <p:nvPr>
            <p:ph type="body"/>
          </p:nvPr>
        </p:nvSpPr>
        <p:spPr>
          <a:xfrm>
            <a:off x="468000" y="720000"/>
            <a:ext cx="8436960" cy="416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432000" indent="-324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Nummerierte Liste durch Klicken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800" spc="-1" strike="noStrike">
                <a:solidFill>
                  <a:srgbClr val="000000"/>
                </a:solidFill>
                <a:latin typeface="Calibri"/>
              </a:rPr>
              <a:t>Zweite Ebene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500" spc="-1" strike="noStrike">
                <a:solidFill>
                  <a:srgbClr val="000000"/>
                </a:solidFill>
                <a:latin typeface="Calibri"/>
              </a:rPr>
              <a:t>Dritte Ebene</a:t>
            </a:r>
            <a:endParaRPr b="0" lang="en-US" sz="15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Vierte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Fünfte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66" name="PlaceHolder 3"/>
          <p:cNvSpPr>
            <a:spLocks noGrp="1"/>
          </p:cNvSpPr>
          <p:nvPr>
            <p:ph type="ftr" idx="85"/>
          </p:nvPr>
        </p:nvSpPr>
        <p:spPr>
          <a:xfrm>
            <a:off x="360360" y="4889160"/>
            <a:ext cx="5407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267" name="PlaceHolder 4"/>
          <p:cNvSpPr>
            <a:spLocks noGrp="1"/>
          </p:cNvSpPr>
          <p:nvPr>
            <p:ph type="dt" idx="86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268" name="PlaceHolder 5"/>
          <p:cNvSpPr>
            <a:spLocks noGrp="1"/>
          </p:cNvSpPr>
          <p:nvPr>
            <p:ph type="sldNum" idx="87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A4F169F-F398-4608-9A1D-14BFADA8B38A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  <p:sldLayoutId id="2147484023" r:id="rId12"/>
    <p:sldLayoutId id="2147484024" r:id="rId13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" name="Kopfzeilenplatzhalter 4"/>
          <p:cNvSpPr/>
          <p:nvPr/>
        </p:nvSpPr>
        <p:spPr>
          <a:xfrm>
            <a:off x="0" y="0"/>
            <a:ext cx="9143640" cy="350280"/>
          </a:xfrm>
          <a:prstGeom prst="rect">
            <a:avLst/>
          </a:prstGeom>
          <a:solidFill>
            <a:srgbClr val="f2f2f2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06" name="Kopfzeilenplatzhalter 5"/>
          <p:cNvSpPr/>
          <p:nvPr/>
        </p:nvSpPr>
        <p:spPr>
          <a:xfrm>
            <a:off x="0" y="242640"/>
            <a:ext cx="1953360" cy="107640"/>
          </a:xfrm>
          <a:prstGeom prst="rect">
            <a:avLst/>
          </a:prstGeom>
          <a:solidFill>
            <a:srgbClr val="1f4e79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07" name="Hintergrund Fuß Blau 5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08" name="PlaceHolder 1"/>
          <p:cNvSpPr>
            <a:spLocks noGrp="1"/>
          </p:cNvSpPr>
          <p:nvPr>
            <p:ph type="title"/>
          </p:nvPr>
        </p:nvSpPr>
        <p:spPr>
          <a:xfrm>
            <a:off x="466920" y="1080000"/>
            <a:ext cx="8436600" cy="22809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90000"/>
              </a:lnSpc>
              <a:buNone/>
            </a:pPr>
            <a:r>
              <a:rPr b="1" lang="de-DE" sz="4500" spc="-1" strike="noStrike">
                <a:solidFill>
                  <a:srgbClr val="000000"/>
                </a:solidFill>
                <a:latin typeface="Calibri"/>
              </a:rPr>
              <a:t>Folientitel durch Klicken bearbeiten</a:t>
            </a:r>
            <a:endParaRPr b="0" lang="en-US" sz="45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09" name="PlaceHolder 2"/>
          <p:cNvSpPr>
            <a:spLocks noGrp="1"/>
          </p:cNvSpPr>
          <p:nvPr>
            <p:ph type="body"/>
          </p:nvPr>
        </p:nvSpPr>
        <p:spPr>
          <a:xfrm>
            <a:off x="466920" y="3420000"/>
            <a:ext cx="8436600" cy="1317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432000" indent="-324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Text durch Klicken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10" name="PlaceHolder 3"/>
          <p:cNvSpPr>
            <a:spLocks noGrp="1"/>
          </p:cNvSpPr>
          <p:nvPr>
            <p:ph type="ftr" idx="88"/>
          </p:nvPr>
        </p:nvSpPr>
        <p:spPr>
          <a:xfrm>
            <a:off x="360360" y="4889160"/>
            <a:ext cx="5407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311" name="PlaceHolder 4"/>
          <p:cNvSpPr>
            <a:spLocks noGrp="1"/>
          </p:cNvSpPr>
          <p:nvPr>
            <p:ph type="dt" idx="89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312" name="PlaceHolder 5"/>
          <p:cNvSpPr>
            <a:spLocks noGrp="1"/>
          </p:cNvSpPr>
          <p:nvPr>
            <p:ph type="sldNum" idx="90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2A13B05-1E1B-45E7-9CF2-6353D7E532F0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" name="Kopfzeilenplatzhalter 4"/>
          <p:cNvSpPr/>
          <p:nvPr/>
        </p:nvSpPr>
        <p:spPr>
          <a:xfrm>
            <a:off x="0" y="0"/>
            <a:ext cx="9143640" cy="350280"/>
          </a:xfrm>
          <a:prstGeom prst="rect">
            <a:avLst/>
          </a:prstGeom>
          <a:solidFill>
            <a:srgbClr val="f2f2f2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50" name="Kopfzeilenplatzhalter 5"/>
          <p:cNvSpPr/>
          <p:nvPr/>
        </p:nvSpPr>
        <p:spPr>
          <a:xfrm>
            <a:off x="0" y="242640"/>
            <a:ext cx="1953360" cy="107640"/>
          </a:xfrm>
          <a:prstGeom prst="rect">
            <a:avLst/>
          </a:prstGeom>
          <a:solidFill>
            <a:srgbClr val="1f4e79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51" name="Hintergrund Fuß Blau 5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52" name="PlaceHolder 1"/>
          <p:cNvSpPr>
            <a:spLocks noGrp="1"/>
          </p:cNvSpPr>
          <p:nvPr>
            <p:ph type="title"/>
          </p:nvPr>
        </p:nvSpPr>
        <p:spPr>
          <a:xfrm>
            <a:off x="468000" y="3780000"/>
            <a:ext cx="8443080" cy="4381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Folientitel durch Klicken bearbeiten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53" name="PlaceHolder 2"/>
          <p:cNvSpPr>
            <a:spLocks noGrp="1"/>
          </p:cNvSpPr>
          <p:nvPr>
            <p:ph type="body"/>
          </p:nvPr>
        </p:nvSpPr>
        <p:spPr>
          <a:xfrm>
            <a:off x="468000" y="4356000"/>
            <a:ext cx="8443080" cy="369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432000" indent="-324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Text durch Klicken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54" name="PlaceHolder 3"/>
          <p:cNvSpPr>
            <a:spLocks noGrp="1"/>
          </p:cNvSpPr>
          <p:nvPr>
            <p:ph type="body"/>
          </p:nvPr>
        </p:nvSpPr>
        <p:spPr>
          <a:xfrm>
            <a:off x="468000" y="1080000"/>
            <a:ext cx="8443080" cy="2578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DE" sz="2400" spc="-1" strike="noStrike">
                <a:solidFill>
                  <a:srgbClr val="000000"/>
                </a:solidFill>
                <a:latin typeface="Calibri"/>
              </a:rPr>
              <a:t>Bild durch Klicken auf Symbol hinzufügen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55" name="PlaceHolder 4"/>
          <p:cNvSpPr>
            <a:spLocks noGrp="1"/>
          </p:cNvSpPr>
          <p:nvPr>
            <p:ph type="ftr" idx="91"/>
          </p:nvPr>
        </p:nvSpPr>
        <p:spPr>
          <a:xfrm>
            <a:off x="360360" y="4889160"/>
            <a:ext cx="5407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356" name="PlaceHolder 5"/>
          <p:cNvSpPr>
            <a:spLocks noGrp="1"/>
          </p:cNvSpPr>
          <p:nvPr>
            <p:ph type="dt" idx="92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357" name="PlaceHolder 6"/>
          <p:cNvSpPr>
            <a:spLocks noGrp="1"/>
          </p:cNvSpPr>
          <p:nvPr>
            <p:ph type="sldNum" idx="93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3561E5F7-8B6D-466D-8326-3673CDF1D356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4" name="Kopfzeilenplatzhalter 4"/>
          <p:cNvSpPr/>
          <p:nvPr/>
        </p:nvSpPr>
        <p:spPr>
          <a:xfrm>
            <a:off x="0" y="0"/>
            <a:ext cx="9143640" cy="350280"/>
          </a:xfrm>
          <a:prstGeom prst="rect">
            <a:avLst/>
          </a:prstGeom>
          <a:solidFill>
            <a:srgbClr val="f2f2f2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95" name="Kopfzeilenplatzhalter 5"/>
          <p:cNvSpPr/>
          <p:nvPr/>
        </p:nvSpPr>
        <p:spPr>
          <a:xfrm>
            <a:off x="0" y="242640"/>
            <a:ext cx="1953360" cy="107640"/>
          </a:xfrm>
          <a:prstGeom prst="rect">
            <a:avLst/>
          </a:prstGeom>
          <a:solidFill>
            <a:srgbClr val="1f4e79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96" name="Hintergrund Fuß Blau 5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97" name="PlaceHolder 1"/>
          <p:cNvSpPr>
            <a:spLocks noGrp="1"/>
          </p:cNvSpPr>
          <p:nvPr>
            <p:ph type="title"/>
          </p:nvPr>
        </p:nvSpPr>
        <p:spPr>
          <a:xfrm>
            <a:off x="468000" y="360000"/>
            <a:ext cx="842652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Folientitel durch Klicken bearbeiten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8" name="PlaceHolder 2"/>
          <p:cNvSpPr>
            <a:spLocks noGrp="1"/>
          </p:cNvSpPr>
          <p:nvPr>
            <p:ph type="body"/>
          </p:nvPr>
        </p:nvSpPr>
        <p:spPr>
          <a:xfrm>
            <a:off x="468000" y="720000"/>
            <a:ext cx="4041000" cy="41396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432000" indent="-324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Liste durch Klicken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800" spc="-1" strike="noStrike">
                <a:solidFill>
                  <a:srgbClr val="000000"/>
                </a:solidFill>
                <a:latin typeface="Calibri"/>
              </a:rPr>
              <a:t>Zweite Ebene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500" spc="-1" strike="noStrike">
                <a:solidFill>
                  <a:srgbClr val="000000"/>
                </a:solidFill>
                <a:latin typeface="Calibri"/>
              </a:rPr>
              <a:t>Dritte Ebene</a:t>
            </a:r>
            <a:endParaRPr b="0" lang="en-US" sz="15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Vierte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Fünfte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9" name="PlaceHolder 3"/>
          <p:cNvSpPr>
            <a:spLocks noGrp="1"/>
          </p:cNvSpPr>
          <p:nvPr>
            <p:ph type="body"/>
          </p:nvPr>
        </p:nvSpPr>
        <p:spPr>
          <a:xfrm>
            <a:off x="4644000" y="720000"/>
            <a:ext cx="4270680" cy="41396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Liste durch Klicken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  <a:p>
            <a:pPr lvl="1" marL="51444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de-DE" sz="1800" spc="-1" strike="noStrike">
                <a:solidFill>
                  <a:srgbClr val="000000"/>
                </a:solidFill>
                <a:latin typeface="Calibri"/>
              </a:rPr>
              <a:t>Zweite Ebene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2" marL="85716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500" spc="-1" strike="noStrike">
                <a:solidFill>
                  <a:srgbClr val="000000"/>
                </a:solidFill>
                <a:latin typeface="Calibri"/>
              </a:rPr>
              <a:t>Dritte Ebene</a:t>
            </a:r>
            <a:endParaRPr b="0" lang="en-US" sz="1500" spc="-1" strike="noStrike">
              <a:solidFill>
                <a:srgbClr val="000000"/>
              </a:solidFill>
              <a:latin typeface="Calibri"/>
            </a:endParaRPr>
          </a:p>
          <a:p>
            <a:pPr lvl="3" marL="120024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Vierte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  <a:p>
            <a:pPr lvl="4" marL="154296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Fünfte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00" name="PlaceHolder 4"/>
          <p:cNvSpPr>
            <a:spLocks noGrp="1"/>
          </p:cNvSpPr>
          <p:nvPr>
            <p:ph type="ftr" idx="94"/>
          </p:nvPr>
        </p:nvSpPr>
        <p:spPr>
          <a:xfrm>
            <a:off x="360360" y="4889160"/>
            <a:ext cx="5407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401" name="PlaceHolder 5"/>
          <p:cNvSpPr>
            <a:spLocks noGrp="1"/>
          </p:cNvSpPr>
          <p:nvPr>
            <p:ph type="dt" idx="95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402" name="PlaceHolder 6"/>
          <p:cNvSpPr>
            <a:spLocks noGrp="1"/>
          </p:cNvSpPr>
          <p:nvPr>
            <p:ph type="sldNum" idx="96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2D2904F-6BED-49B6-8CA0-5C9487030415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4052" r:id="rId2"/>
    <p:sldLayoutId id="2147484053" r:id="rId3"/>
    <p:sldLayoutId id="2147484054" r:id="rId4"/>
    <p:sldLayoutId id="2147484055" r:id="rId5"/>
    <p:sldLayoutId id="2147484056" r:id="rId6"/>
    <p:sldLayoutId id="2147484057" r:id="rId7"/>
    <p:sldLayoutId id="2147484058" r:id="rId8"/>
    <p:sldLayoutId id="2147484059" r:id="rId9"/>
    <p:sldLayoutId id="2147484060" r:id="rId10"/>
    <p:sldLayoutId id="2147484061" r:id="rId11"/>
    <p:sldLayoutId id="2147484062" r:id="rId12"/>
    <p:sldLayoutId id="2147484063" r:id="rId13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" name="Kopfzeilenplatzhalter 4"/>
          <p:cNvSpPr/>
          <p:nvPr/>
        </p:nvSpPr>
        <p:spPr>
          <a:xfrm>
            <a:off x="0" y="0"/>
            <a:ext cx="9143640" cy="350280"/>
          </a:xfrm>
          <a:prstGeom prst="rect">
            <a:avLst/>
          </a:prstGeom>
          <a:solidFill>
            <a:srgbClr val="f2f2f2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40" name="Kopfzeilenplatzhalter 5"/>
          <p:cNvSpPr/>
          <p:nvPr/>
        </p:nvSpPr>
        <p:spPr>
          <a:xfrm>
            <a:off x="0" y="242640"/>
            <a:ext cx="1953360" cy="107640"/>
          </a:xfrm>
          <a:prstGeom prst="rect">
            <a:avLst/>
          </a:prstGeom>
          <a:solidFill>
            <a:srgbClr val="1f4e79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41" name="Hintergrund Fuß Blau 5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42" name="PlaceHolder 1"/>
          <p:cNvSpPr>
            <a:spLocks noGrp="1"/>
          </p:cNvSpPr>
          <p:nvPr>
            <p:ph type="title"/>
          </p:nvPr>
        </p:nvSpPr>
        <p:spPr>
          <a:xfrm>
            <a:off x="468000" y="360000"/>
            <a:ext cx="8430120" cy="358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Folientitel durch Klicken bearbeiten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43" name="PlaceHolder 2"/>
          <p:cNvSpPr>
            <a:spLocks noGrp="1"/>
          </p:cNvSpPr>
          <p:nvPr>
            <p:ph type="body"/>
          </p:nvPr>
        </p:nvSpPr>
        <p:spPr>
          <a:xfrm>
            <a:off x="468000" y="720000"/>
            <a:ext cx="4024440" cy="6174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p>
            <a:pPr marL="432000" indent="-324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de-DE" sz="2100" spc="-1" strike="noStrike">
                <a:solidFill>
                  <a:srgbClr val="000000"/>
                </a:solidFill>
                <a:latin typeface="Calibri"/>
              </a:rPr>
              <a:t>Text durch Klicken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44" name="PlaceHolder 3"/>
          <p:cNvSpPr>
            <a:spLocks noGrp="1"/>
          </p:cNvSpPr>
          <p:nvPr>
            <p:ph type="body"/>
          </p:nvPr>
        </p:nvSpPr>
        <p:spPr>
          <a:xfrm>
            <a:off x="468000" y="1368000"/>
            <a:ext cx="4024440" cy="3416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Liste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  <a:p>
            <a:pPr lvl="1" marL="51444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de-DE" sz="1800" spc="-1" strike="noStrike">
                <a:solidFill>
                  <a:srgbClr val="000000"/>
                </a:solidFill>
                <a:latin typeface="Calibri"/>
              </a:rPr>
              <a:t>Zweite Ebene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2" marL="85716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500" spc="-1" strike="noStrike">
                <a:solidFill>
                  <a:srgbClr val="000000"/>
                </a:solidFill>
                <a:latin typeface="Calibri"/>
              </a:rPr>
              <a:t>Dritte Ebene</a:t>
            </a:r>
            <a:endParaRPr b="0" lang="en-US" sz="1500" spc="-1" strike="noStrike">
              <a:solidFill>
                <a:srgbClr val="000000"/>
              </a:solidFill>
              <a:latin typeface="Calibri"/>
            </a:endParaRPr>
          </a:p>
          <a:p>
            <a:pPr lvl="3" marL="120024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Vierte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  <a:p>
            <a:pPr lvl="4" marL="154296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Fünfte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45" name="PlaceHolder 4"/>
          <p:cNvSpPr>
            <a:spLocks noGrp="1"/>
          </p:cNvSpPr>
          <p:nvPr>
            <p:ph type="body"/>
          </p:nvPr>
        </p:nvSpPr>
        <p:spPr>
          <a:xfrm>
            <a:off x="4644000" y="720000"/>
            <a:ext cx="4274640" cy="6174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1" lang="de-DE" sz="2100" spc="-1" strike="noStrike">
                <a:solidFill>
                  <a:srgbClr val="000000"/>
                </a:solidFill>
                <a:latin typeface="Calibri"/>
              </a:rPr>
              <a:t>Text durch Klicken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46" name="PlaceHolder 5"/>
          <p:cNvSpPr>
            <a:spLocks noGrp="1"/>
          </p:cNvSpPr>
          <p:nvPr>
            <p:ph type="body"/>
          </p:nvPr>
        </p:nvSpPr>
        <p:spPr>
          <a:xfrm>
            <a:off x="4644000" y="1368000"/>
            <a:ext cx="4274640" cy="3416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171360" indent="-17136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Liste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  <a:p>
            <a:pPr lvl="1" marL="51444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de-DE" sz="1800" spc="-1" strike="noStrike">
                <a:solidFill>
                  <a:srgbClr val="000000"/>
                </a:solidFill>
                <a:latin typeface="Calibri"/>
              </a:rPr>
              <a:t>Zweite Ebene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2" marL="85716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500" spc="-1" strike="noStrike">
                <a:solidFill>
                  <a:srgbClr val="000000"/>
                </a:solidFill>
                <a:latin typeface="Calibri"/>
              </a:rPr>
              <a:t>Dritte Ebene</a:t>
            </a:r>
            <a:endParaRPr b="0" lang="en-US" sz="1500" spc="-1" strike="noStrike">
              <a:solidFill>
                <a:srgbClr val="000000"/>
              </a:solidFill>
              <a:latin typeface="Calibri"/>
            </a:endParaRPr>
          </a:p>
          <a:p>
            <a:pPr lvl="3" marL="120024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Vierte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  <a:p>
            <a:pPr lvl="4" marL="1542960" indent="-17136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b="0" lang="de-DE" sz="1350" spc="-1" strike="noStrike">
                <a:solidFill>
                  <a:srgbClr val="000000"/>
                </a:solidFill>
                <a:latin typeface="Calibri"/>
              </a:rPr>
              <a:t>Fünfte Ebene</a:t>
            </a:r>
            <a:endParaRPr b="0" lang="en-US" sz="135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47" name="PlaceHolder 6"/>
          <p:cNvSpPr>
            <a:spLocks noGrp="1"/>
          </p:cNvSpPr>
          <p:nvPr>
            <p:ph type="ftr" idx="97"/>
          </p:nvPr>
        </p:nvSpPr>
        <p:spPr>
          <a:xfrm>
            <a:off x="360360" y="4889160"/>
            <a:ext cx="5407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448" name="PlaceHolder 7"/>
          <p:cNvSpPr>
            <a:spLocks noGrp="1"/>
          </p:cNvSpPr>
          <p:nvPr>
            <p:ph type="dt" idx="98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449" name="PlaceHolder 8"/>
          <p:cNvSpPr>
            <a:spLocks noGrp="1"/>
          </p:cNvSpPr>
          <p:nvPr>
            <p:ph type="sldNum" idx="99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95B071C-942F-4B0B-B0E9-D86488D79CBA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4065" r:id="rId2"/>
    <p:sldLayoutId id="2147484066" r:id="rId3"/>
    <p:sldLayoutId id="2147484067" r:id="rId4"/>
    <p:sldLayoutId id="2147484068" r:id="rId5"/>
    <p:sldLayoutId id="2147484069" r:id="rId6"/>
    <p:sldLayoutId id="2147484070" r:id="rId7"/>
    <p:sldLayoutId id="2147484071" r:id="rId8"/>
    <p:sldLayoutId id="2147484072" r:id="rId9"/>
    <p:sldLayoutId id="2147484073" r:id="rId10"/>
    <p:sldLayoutId id="2147484074" r:id="rId11"/>
    <p:sldLayoutId id="2147484075" r:id="rId12"/>
    <p:sldLayoutId id="2147484076" r:id="rId13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6" name="Kopfzeilenplatzhalter 4"/>
          <p:cNvSpPr/>
          <p:nvPr/>
        </p:nvSpPr>
        <p:spPr>
          <a:xfrm>
            <a:off x="0" y="0"/>
            <a:ext cx="9143640" cy="350280"/>
          </a:xfrm>
          <a:prstGeom prst="rect">
            <a:avLst/>
          </a:prstGeom>
          <a:solidFill>
            <a:srgbClr val="f2f2f2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87" name="Kopfzeilenplatzhalter 5"/>
          <p:cNvSpPr/>
          <p:nvPr/>
        </p:nvSpPr>
        <p:spPr>
          <a:xfrm>
            <a:off x="0" y="242640"/>
            <a:ext cx="1953360" cy="107640"/>
          </a:xfrm>
          <a:prstGeom prst="rect">
            <a:avLst/>
          </a:prstGeom>
          <a:solidFill>
            <a:srgbClr val="1f4e79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88" name="Hintergrund Fuß Blau 5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89" name="PlaceHolder 1"/>
          <p:cNvSpPr>
            <a:spLocks noGrp="1"/>
          </p:cNvSpPr>
          <p:nvPr>
            <p:ph type="title"/>
          </p:nvPr>
        </p:nvSpPr>
        <p:spPr>
          <a:xfrm>
            <a:off x="468000" y="36000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Folientitel durch Klicken bearbeiten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90" name="PlaceHolder 2"/>
          <p:cNvSpPr>
            <a:spLocks noGrp="1"/>
          </p:cNvSpPr>
          <p:nvPr>
            <p:ph type="body"/>
          </p:nvPr>
        </p:nvSpPr>
        <p:spPr>
          <a:xfrm>
            <a:off x="468000" y="1908000"/>
            <a:ext cx="2305440" cy="2846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432000" indent="-324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Textmasterformat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91" name="PlaceHolder 3"/>
          <p:cNvSpPr>
            <a:spLocks noGrp="1"/>
          </p:cNvSpPr>
          <p:nvPr>
            <p:ph type="body"/>
          </p:nvPr>
        </p:nvSpPr>
        <p:spPr>
          <a:xfrm>
            <a:off x="468000" y="720000"/>
            <a:ext cx="2305440" cy="1160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</a:rPr>
              <a:t>Bild durch Klicken auf Symbol hinzufügen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92" name="PlaceHolder 4"/>
          <p:cNvSpPr>
            <a:spLocks noGrp="1"/>
          </p:cNvSpPr>
          <p:nvPr>
            <p:ph type="body"/>
          </p:nvPr>
        </p:nvSpPr>
        <p:spPr>
          <a:xfrm>
            <a:off x="3114360" y="1908000"/>
            <a:ext cx="2305440" cy="2846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Textmasterformat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93" name="PlaceHolder 5"/>
          <p:cNvSpPr>
            <a:spLocks noGrp="1"/>
          </p:cNvSpPr>
          <p:nvPr>
            <p:ph type="body"/>
          </p:nvPr>
        </p:nvSpPr>
        <p:spPr>
          <a:xfrm>
            <a:off x="3114360" y="720000"/>
            <a:ext cx="2305440" cy="1160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</a:rPr>
              <a:t>Bild durch Klicken auf Symbol hinzufügen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94" name="PlaceHolder 6"/>
          <p:cNvSpPr>
            <a:spLocks noGrp="1"/>
          </p:cNvSpPr>
          <p:nvPr>
            <p:ph type="body"/>
          </p:nvPr>
        </p:nvSpPr>
        <p:spPr>
          <a:xfrm>
            <a:off x="6013440" y="1908000"/>
            <a:ext cx="2305440" cy="2846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Textmasterformat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95" name="PlaceHolder 7"/>
          <p:cNvSpPr>
            <a:spLocks noGrp="1"/>
          </p:cNvSpPr>
          <p:nvPr>
            <p:ph type="body"/>
          </p:nvPr>
        </p:nvSpPr>
        <p:spPr>
          <a:xfrm>
            <a:off x="6013440" y="720000"/>
            <a:ext cx="2305440" cy="1160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</a:rPr>
              <a:t>Bild durch Klicken auf Symbol hinzufügen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96" name="PlaceHolder 8"/>
          <p:cNvSpPr>
            <a:spLocks noGrp="1"/>
          </p:cNvSpPr>
          <p:nvPr>
            <p:ph type="ftr" idx="100"/>
          </p:nvPr>
        </p:nvSpPr>
        <p:spPr>
          <a:xfrm>
            <a:off x="360360" y="4889160"/>
            <a:ext cx="5407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497" name="PlaceHolder 9"/>
          <p:cNvSpPr>
            <a:spLocks noGrp="1"/>
          </p:cNvSpPr>
          <p:nvPr>
            <p:ph type="dt" idx="101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498" name="PlaceHolder 10"/>
          <p:cNvSpPr>
            <a:spLocks noGrp="1"/>
          </p:cNvSpPr>
          <p:nvPr>
            <p:ph type="sldNum" idx="102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DE50EEE-0B3D-4778-A8BC-F7FFE74B7927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  <p:sldLayoutId id="2147484088" r:id="rId12"/>
    <p:sldLayoutId id="2147484089" r:id="rId13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5" name="Kopfzeilenplatzhalter 4"/>
          <p:cNvSpPr/>
          <p:nvPr/>
        </p:nvSpPr>
        <p:spPr>
          <a:xfrm>
            <a:off x="0" y="0"/>
            <a:ext cx="9143640" cy="350280"/>
          </a:xfrm>
          <a:prstGeom prst="rect">
            <a:avLst/>
          </a:prstGeom>
          <a:solidFill>
            <a:srgbClr val="f2f2f2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36" name="Kopfzeilenplatzhalter 5"/>
          <p:cNvSpPr/>
          <p:nvPr/>
        </p:nvSpPr>
        <p:spPr>
          <a:xfrm>
            <a:off x="0" y="242640"/>
            <a:ext cx="1953360" cy="107640"/>
          </a:xfrm>
          <a:prstGeom prst="rect">
            <a:avLst/>
          </a:prstGeom>
          <a:solidFill>
            <a:srgbClr val="1f4e79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37" name="Hintergrund Fuß Blau 5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38" name="PlaceHolder 1"/>
          <p:cNvSpPr>
            <a:spLocks noGrp="1"/>
          </p:cNvSpPr>
          <p:nvPr>
            <p:ph type="title"/>
          </p:nvPr>
        </p:nvSpPr>
        <p:spPr>
          <a:xfrm>
            <a:off x="468000" y="360000"/>
            <a:ext cx="842652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Folientitel durch Klicken bearbeiten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39" name="PlaceHolder 2"/>
          <p:cNvSpPr>
            <a:spLocks noGrp="1"/>
          </p:cNvSpPr>
          <p:nvPr>
            <p:ph type="ftr" idx="103"/>
          </p:nvPr>
        </p:nvSpPr>
        <p:spPr>
          <a:xfrm>
            <a:off x="360360" y="4889160"/>
            <a:ext cx="5407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540" name="PlaceHolder 3"/>
          <p:cNvSpPr>
            <a:spLocks noGrp="1"/>
          </p:cNvSpPr>
          <p:nvPr>
            <p:ph type="dt" idx="104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541" name="PlaceHolder 4"/>
          <p:cNvSpPr>
            <a:spLocks noGrp="1"/>
          </p:cNvSpPr>
          <p:nvPr>
            <p:ph type="sldNum" idx="105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3BFFE14-37BF-422E-A079-ABB8F71E1DF7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4091" r:id="rId2"/>
    <p:sldLayoutId id="2147484092" r:id="rId3"/>
    <p:sldLayoutId id="2147484093" r:id="rId4"/>
    <p:sldLayoutId id="2147484094" r:id="rId5"/>
    <p:sldLayoutId id="2147484095" r:id="rId6"/>
    <p:sldLayoutId id="2147484096" r:id="rId7"/>
    <p:sldLayoutId id="2147484097" r:id="rId8"/>
    <p:sldLayoutId id="2147484098" r:id="rId9"/>
    <p:sldLayoutId id="2147484099" r:id="rId10"/>
    <p:sldLayoutId id="2147484100" r:id="rId11"/>
    <p:sldLayoutId id="2147484101" r:id="rId12"/>
    <p:sldLayoutId id="2147484102" r:id="rId13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8" name="Kopfzeilenplatzhalter Grau 3"/>
          <p:cNvSpPr/>
          <p:nvPr/>
        </p:nvSpPr>
        <p:spPr>
          <a:xfrm>
            <a:off x="0" y="0"/>
            <a:ext cx="9143640" cy="1059120"/>
          </a:xfrm>
          <a:prstGeom prst="rect">
            <a:avLst/>
          </a:prstGeom>
          <a:solidFill>
            <a:srgbClr val="ededed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579" name="Kopfzeilenplatzhalter Logo 4" descr="Kopfbereich Logo Universität Potsdam Hintergrund Grau Blauer Balken"/>
          <p:cNvPicPr/>
          <p:nvPr/>
        </p:nvPicPr>
        <p:blipFill>
          <a:blip r:embed="rId2"/>
          <a:stretch/>
        </p:blipFill>
        <p:spPr>
          <a:xfrm>
            <a:off x="0" y="199800"/>
            <a:ext cx="1953360" cy="861480"/>
          </a:xfrm>
          <a:prstGeom prst="rect">
            <a:avLst/>
          </a:prstGeom>
          <a:ln w="0">
            <a:noFill/>
          </a:ln>
        </p:spPr>
      </p:pic>
      <p:sp>
        <p:nvSpPr>
          <p:cNvPr id="1580" name="Fußzeilenplatzhalter Blau 7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81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Titelmasterformat durch Klicken bearbeiten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82" name="PlaceHolder 2"/>
          <p:cNvSpPr>
            <a:spLocks noGrp="1"/>
          </p:cNvSpPr>
          <p:nvPr>
            <p:ph type="body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400" spc="-1" strike="noStrike">
                <a:solidFill>
                  <a:srgbClr val="000000"/>
                </a:solidFill>
                <a:latin typeface="Calibri"/>
              </a:rPr>
              <a:t>Bild durch Klicken auf Symbol hinzufügen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83" name="PlaceHolder 3"/>
          <p:cNvSpPr>
            <a:spLocks noGrp="1"/>
          </p:cNvSpPr>
          <p:nvPr>
            <p:ph type="body"/>
          </p:nvPr>
        </p:nvSpPr>
        <p:spPr>
          <a:xfrm>
            <a:off x="468000" y="3443760"/>
            <a:ext cx="8443080" cy="4273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algn="ctr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de-DE" sz="2400" spc="-1" strike="noStrike">
                <a:solidFill>
                  <a:srgbClr val="000000"/>
                </a:solidFill>
                <a:latin typeface="Calibri"/>
              </a:rPr>
              <a:t>Untertitel durch Klicken bearbeiten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84" name="PlaceHolder 4"/>
          <p:cNvSpPr>
            <a:spLocks noGrp="1"/>
          </p:cNvSpPr>
          <p:nvPr>
            <p:ph type="body"/>
          </p:nvPr>
        </p:nvSpPr>
        <p:spPr>
          <a:xfrm>
            <a:off x="468000" y="4088520"/>
            <a:ext cx="8443080" cy="369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algn="ctr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Text durch Klicken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85" name="PlaceHolder 5"/>
          <p:cNvSpPr>
            <a:spLocks noGrp="1"/>
          </p:cNvSpPr>
          <p:nvPr>
            <p:ph type="ftr" idx="106"/>
          </p:nvPr>
        </p:nvSpPr>
        <p:spPr>
          <a:xfrm>
            <a:off x="360000" y="4889160"/>
            <a:ext cx="5398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586" name="PlaceHolder 6"/>
          <p:cNvSpPr>
            <a:spLocks noGrp="1"/>
          </p:cNvSpPr>
          <p:nvPr>
            <p:ph type="dt" idx="107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587" name="PlaceHolder 7"/>
          <p:cNvSpPr>
            <a:spLocks noGrp="1"/>
          </p:cNvSpPr>
          <p:nvPr>
            <p:ph type="sldNum" idx="108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6F77CBF4-FD08-41B8-B315-1A6A0C65CE61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4104" r:id="rId3"/>
    <p:sldLayoutId id="2147484105" r:id="rId4"/>
    <p:sldLayoutId id="2147484106" r:id="rId5"/>
    <p:sldLayoutId id="2147484107" r:id="rId6"/>
    <p:sldLayoutId id="2147484108" r:id="rId7"/>
    <p:sldLayoutId id="2147484109" r:id="rId8"/>
    <p:sldLayoutId id="2147484110" r:id="rId9"/>
    <p:sldLayoutId id="2147484111" r:id="rId10"/>
    <p:sldLayoutId id="2147484112" r:id="rId11"/>
    <p:sldLayoutId id="2147484113" r:id="rId12"/>
    <p:sldLayoutId id="2147484114" r:id="rId13"/>
    <p:sldLayoutId id="2147484115" r:id="rId14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4" name="Kopfzeilenplatzhalter Grau 3"/>
          <p:cNvSpPr/>
          <p:nvPr/>
        </p:nvSpPr>
        <p:spPr>
          <a:xfrm>
            <a:off x="0" y="0"/>
            <a:ext cx="9143640" cy="1059120"/>
          </a:xfrm>
          <a:prstGeom prst="rect">
            <a:avLst/>
          </a:prstGeom>
          <a:solidFill>
            <a:srgbClr val="ededed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625" name="Kopfzeilenplatzhalter Logo 4" descr="Kopfbereich Logo Universität Potsdam Hintergrund Grau Blauer Balken"/>
          <p:cNvPicPr/>
          <p:nvPr/>
        </p:nvPicPr>
        <p:blipFill>
          <a:blip r:embed="rId2"/>
          <a:stretch/>
        </p:blipFill>
        <p:spPr>
          <a:xfrm>
            <a:off x="0" y="199800"/>
            <a:ext cx="1953360" cy="861480"/>
          </a:xfrm>
          <a:prstGeom prst="rect">
            <a:avLst/>
          </a:prstGeom>
          <a:ln w="0">
            <a:noFill/>
          </a:ln>
        </p:spPr>
      </p:pic>
      <p:sp>
        <p:nvSpPr>
          <p:cNvPr id="1626" name="Fußzeilenplatzhalter Blau 7"/>
          <p:cNvSpPr/>
          <p:nvPr/>
        </p:nvSpPr>
        <p:spPr>
          <a:xfrm>
            <a:off x="0" y="4947840"/>
            <a:ext cx="9143640" cy="195120"/>
          </a:xfrm>
          <a:prstGeom prst="rect">
            <a:avLst/>
          </a:prstGeom>
          <a:solidFill>
            <a:srgbClr val="004260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27" name="PlaceHolder 1"/>
          <p:cNvSpPr>
            <a:spLocks noGrp="1"/>
          </p:cNvSpPr>
          <p:nvPr>
            <p:ph type="title"/>
          </p:nvPr>
        </p:nvSpPr>
        <p:spPr>
          <a:xfrm>
            <a:off x="468000" y="1141560"/>
            <a:ext cx="8426520" cy="358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90000"/>
              </a:lnSpc>
              <a:buNone/>
            </a:pPr>
            <a:r>
              <a:rPr b="1" lang="de-DE" sz="2400" spc="-1" strike="noStrike">
                <a:solidFill>
                  <a:srgbClr val="000000"/>
                </a:solidFill>
                <a:latin typeface="Calibri"/>
              </a:rPr>
              <a:t>Titelmasterformat durch Klicken bearbeiten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8" name="PlaceHolder 2"/>
          <p:cNvSpPr>
            <a:spLocks noGrp="1"/>
          </p:cNvSpPr>
          <p:nvPr>
            <p:ph type="body"/>
          </p:nvPr>
        </p:nvSpPr>
        <p:spPr>
          <a:xfrm>
            <a:off x="2170440" y="1951560"/>
            <a:ext cx="4802760" cy="1134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de-DE" sz="2400" spc="-1" strike="noStrike">
                <a:solidFill>
                  <a:srgbClr val="000000"/>
                </a:solidFill>
                <a:latin typeface="Calibri"/>
              </a:rPr>
              <a:t>Bild durch Klicken auf Symbol hinzufügen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9" name="PlaceHolder 3"/>
          <p:cNvSpPr>
            <a:spLocks noGrp="1"/>
          </p:cNvSpPr>
          <p:nvPr>
            <p:ph type="body"/>
          </p:nvPr>
        </p:nvSpPr>
        <p:spPr>
          <a:xfrm>
            <a:off x="468000" y="3443760"/>
            <a:ext cx="8443080" cy="4273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algn="ctr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de-DE" sz="2400" spc="-1" strike="noStrike">
                <a:solidFill>
                  <a:srgbClr val="000000"/>
                </a:solidFill>
                <a:latin typeface="Calibri"/>
              </a:rPr>
              <a:t>Untertitel durch Klicken bearbeiten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30" name="PlaceHolder 4"/>
          <p:cNvSpPr>
            <a:spLocks noGrp="1"/>
          </p:cNvSpPr>
          <p:nvPr>
            <p:ph type="body"/>
          </p:nvPr>
        </p:nvSpPr>
        <p:spPr>
          <a:xfrm>
            <a:off x="468000" y="4088520"/>
            <a:ext cx="8443080" cy="369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algn="ctr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de-DE" sz="2100" spc="-1" strike="noStrike">
                <a:solidFill>
                  <a:srgbClr val="000000"/>
                </a:solidFill>
                <a:latin typeface="Calibri"/>
              </a:rPr>
              <a:t>Text durch Klicken bearbeiten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31" name="PlaceHolder 5"/>
          <p:cNvSpPr>
            <a:spLocks noGrp="1"/>
          </p:cNvSpPr>
          <p:nvPr>
            <p:ph type="ftr" idx="109"/>
          </p:nvPr>
        </p:nvSpPr>
        <p:spPr>
          <a:xfrm>
            <a:off x="360000" y="4889160"/>
            <a:ext cx="53982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&lt;footer&gt;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632" name="PlaceHolder 6"/>
          <p:cNvSpPr>
            <a:spLocks noGrp="1"/>
          </p:cNvSpPr>
          <p:nvPr>
            <p:ph type="dt" idx="110"/>
          </p:nvPr>
        </p:nvSpPr>
        <p:spPr>
          <a:xfrm>
            <a:off x="6013440" y="4892040"/>
            <a:ext cx="16786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de-DE" sz="800" spc="-1" strike="noStrike">
                <a:solidFill>
                  <a:srgbClr val="ededed"/>
                </a:solidFill>
                <a:latin typeface="Georgia"/>
              </a:rPr>
              <a:t>&lt;date/time&gt;</a:t>
            </a:r>
            <a:endParaRPr b="0" lang="en-AU" sz="800" spc="-1" strike="noStrike">
              <a:latin typeface="Times New Roman"/>
            </a:endParaRPr>
          </a:p>
        </p:txBody>
      </p:sp>
      <p:sp>
        <p:nvSpPr>
          <p:cNvPr id="1633" name="PlaceHolder 7"/>
          <p:cNvSpPr>
            <a:spLocks noGrp="1"/>
          </p:cNvSpPr>
          <p:nvPr>
            <p:ph type="sldNum" idx="111"/>
          </p:nvPr>
        </p:nvSpPr>
        <p:spPr>
          <a:xfrm>
            <a:off x="7932600" y="4886640"/>
            <a:ext cx="97128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de-DE" sz="800" spc="-1" strike="noStrike">
                <a:solidFill>
                  <a:srgbClr val="ededed"/>
                </a:solidFill>
                <a:latin typeface="Georg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AAAE4C31-961A-4DF9-B22C-09F8667BADAE}" type="slidenum">
              <a:rPr b="0" lang="de-DE" sz="800" spc="-1" strike="noStrike">
                <a:solidFill>
                  <a:srgbClr val="ededed"/>
                </a:solidFill>
                <a:latin typeface="Georgia"/>
              </a:rPr>
              <a:t>&lt;number&gt;</a:t>
            </a:fld>
            <a:endParaRPr b="0" lang="en-AU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4117" r:id="rId3"/>
    <p:sldLayoutId id="2147484118" r:id="rId4"/>
    <p:sldLayoutId id="2147484119" r:id="rId5"/>
    <p:sldLayoutId id="2147484120" r:id="rId6"/>
    <p:sldLayoutId id="2147484121" r:id="rId7"/>
    <p:sldLayoutId id="2147484122" r:id="rId8"/>
    <p:sldLayoutId id="2147484123" r:id="rId9"/>
    <p:sldLayoutId id="2147484124" r:id="rId10"/>
    <p:sldLayoutId id="2147484125" r:id="rId11"/>
    <p:sldLayoutId id="2147484126" r:id="rId12"/>
    <p:sldLayoutId id="2147484127" r:id="rId13"/>
    <p:sldLayoutId id="2147484128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hyperlink" Target="https://indico.fzu.cz/event/341/" TargetMode="External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5.png"/><Relationship Id="rId3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slideLayout" Target="../slideLayouts/slideLayout42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image" Target="../media/image38.png"/><Relationship Id="rId3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7.png"/><Relationship Id="rId3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image" Target="../media/image49.png"/><Relationship Id="rId3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50.png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53.png"/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image" Target="../media/image58.png"/><Relationship Id="rId3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59.png"/><Relationship Id="rId2" Type="http://schemas.openxmlformats.org/officeDocument/2006/relationships/slideLayout" Target="../slideLayouts/slideLayout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60.png"/><Relationship Id="rId2" Type="http://schemas.openxmlformats.org/officeDocument/2006/relationships/slideLayout" Target="../slideLayouts/slideLayout1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61.png"/><Relationship Id="rId2" Type="http://schemas.openxmlformats.org/officeDocument/2006/relationships/slideLayout" Target="../slideLayouts/slideLayout1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62.png"/><Relationship Id="rId2" Type="http://schemas.openxmlformats.org/officeDocument/2006/relationships/image" Target="../media/image63.png"/><Relationship Id="rId3" Type="http://schemas.openxmlformats.org/officeDocument/2006/relationships/slideLayout" Target="../slideLayouts/slideLayout1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64.png"/><Relationship Id="rId2" Type="http://schemas.openxmlformats.org/officeDocument/2006/relationships/image" Target="../media/image65.png"/><Relationship Id="rId3" Type="http://schemas.openxmlformats.org/officeDocument/2006/relationships/image" Target="../media/image66.png"/><Relationship Id="rId4" Type="http://schemas.openxmlformats.org/officeDocument/2006/relationships/slideLayout" Target="../slideLayouts/slideLayout1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67.png"/><Relationship Id="rId2" Type="http://schemas.openxmlformats.org/officeDocument/2006/relationships/image" Target="../media/image68.png"/><Relationship Id="rId3" Type="http://schemas.openxmlformats.org/officeDocument/2006/relationships/image" Target="../media/image69.png"/><Relationship Id="rId4" Type="http://schemas.openxmlformats.org/officeDocument/2006/relationships/slideLayout" Target="../slideLayouts/slideLayout1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70.png"/><Relationship Id="rId2" Type="http://schemas.openxmlformats.org/officeDocument/2006/relationships/image" Target="../media/image71.png"/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openxmlformats.org/officeDocument/2006/relationships/slideLayout" Target="../slideLayouts/slideLayout1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74.png"/><Relationship Id="rId2" Type="http://schemas.openxmlformats.org/officeDocument/2006/relationships/image" Target="../media/image75.png"/><Relationship Id="rId3" Type="http://schemas.openxmlformats.org/officeDocument/2006/relationships/image" Target="../media/image76.png"/><Relationship Id="rId4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0" name="PlaceHolder 1"/>
          <p:cNvSpPr>
            <a:spLocks noGrp="1"/>
          </p:cNvSpPr>
          <p:nvPr>
            <p:ph type="title"/>
          </p:nvPr>
        </p:nvSpPr>
        <p:spPr>
          <a:xfrm>
            <a:off x="72000" y="1440000"/>
            <a:ext cx="9000000" cy="900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b="1" lang="en-AU" sz="3200" spc="-1" strike="noStrike">
                <a:solidFill>
                  <a:srgbClr val="000000"/>
                </a:solidFill>
                <a:latin typeface="Calibri"/>
              </a:rPr>
              <a:t>Kinetic simulations of oblique high-Mach number shocks propagating in Alf</a:t>
            </a:r>
            <a:r>
              <a:rPr b="1" lang="en-AU" sz="3200" spc="-1" strike="noStrike">
                <a:solidFill>
                  <a:srgbClr val="000000"/>
                </a:solidFill>
                <a:latin typeface="Calibri"/>
              </a:rPr>
              <a:t>vé</a:t>
            </a:r>
            <a:r>
              <a:rPr b="1" lang="en-AU" sz="3200" spc="-1" strike="noStrike">
                <a:solidFill>
                  <a:srgbClr val="000000"/>
                </a:solidFill>
                <a:latin typeface="Calibri"/>
              </a:rPr>
              <a:t>nic turbulence 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71" name="PlaceHolder 2"/>
          <p:cNvSpPr>
            <a:spLocks noGrp="1"/>
          </p:cNvSpPr>
          <p:nvPr>
            <p:ph/>
          </p:nvPr>
        </p:nvSpPr>
        <p:spPr>
          <a:xfrm>
            <a:off x="540000" y="2812680"/>
            <a:ext cx="8443080" cy="4273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indent="-324000" algn="ctr">
              <a:lnSpc>
                <a:spcPct val="90000"/>
              </a:lnSpc>
              <a:spcBef>
                <a:spcPts val="751"/>
              </a:spcBef>
              <a:tabLst>
                <a:tab algn="l" pos="0"/>
              </a:tabLst>
            </a:pPr>
            <a:r>
              <a:rPr b="0" lang="en-AU" sz="2400" spc="-1" strike="noStrike">
                <a:solidFill>
                  <a:srgbClr val="000000"/>
                </a:solidFill>
                <a:latin typeface="Calibri"/>
              </a:rPr>
              <a:t>Eloise Moore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72" name="PlaceHolder 3"/>
          <p:cNvSpPr>
            <a:spLocks noGrp="1"/>
          </p:cNvSpPr>
          <p:nvPr>
            <p:ph/>
          </p:nvPr>
        </p:nvSpPr>
        <p:spPr>
          <a:xfrm>
            <a:off x="135360" y="4088520"/>
            <a:ext cx="8875800" cy="369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indent="-324000" algn="ctr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tabLst>
                <a:tab algn="l" pos="0"/>
              </a:tabLst>
            </a:pPr>
            <a:r>
              <a:rPr b="0" lang="en-AU" sz="1800" spc="-1" strike="noStrike">
                <a:solidFill>
                  <a:srgbClr val="000000"/>
                </a:solidFill>
                <a:latin typeface="Calibri"/>
                <a:hlinkClick r:id="rId1"/>
              </a:rPr>
              <a:t>Discussions and synergies on astrophysical plasma with PIC simulations</a:t>
            </a:r>
            <a:r>
              <a:rPr b="0" lang="en-AU" sz="1800" spc="-1" strike="noStrike">
                <a:solidFill>
                  <a:srgbClr val="000000"/>
                </a:solidFill>
                <a:latin typeface="Calibri"/>
              </a:rPr>
              <a:t> | Prague 2026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73" name=""/>
          <p:cNvSpPr txBox="1"/>
          <p:nvPr/>
        </p:nvSpPr>
        <p:spPr>
          <a:xfrm>
            <a:off x="180000" y="3576960"/>
            <a:ext cx="8820000" cy="298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buNone/>
            </a:pPr>
            <a:r>
              <a:rPr b="0" lang="en-AU" sz="1300" spc="-1" strike="noStrike">
                <a:latin typeface="Arial"/>
                <a:ea typeface="Noto Sans CJK SC"/>
              </a:rPr>
              <a:t>Collaborators: Karol Fulat, Mahmoud Al-Awashra, </a:t>
            </a:r>
            <a:r>
              <a:rPr b="0" lang="en-AU" sz="1300" spc="-1" strike="noStrike">
                <a:latin typeface="Arial"/>
              </a:rPr>
              <a:t>Michelle Tsirou, </a:t>
            </a:r>
            <a:r>
              <a:rPr b="0" lang="en-AU" sz="1300" spc="-1" strike="noStrike">
                <a:latin typeface="Arial"/>
              </a:rPr>
              <a:t>Martin Pohl</a:t>
            </a:r>
            <a:endParaRPr b="0" lang="en-AU" sz="13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Shock simulations with upstream Alfvénic turbulence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DDB4B39-CB8E-4B31-8EE2-1FD6333508B3}" type="slidenum">
              <a:t>1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>30.09.2026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4" name=""/>
          <p:cNvSpPr txBox="1"/>
          <p:nvPr/>
        </p:nvSpPr>
        <p:spPr>
          <a:xfrm>
            <a:off x="2520000" y="242640"/>
            <a:ext cx="6480000" cy="657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4000" spc="-1" strike="noStrike">
                <a:latin typeface="Arial"/>
              </a:rPr>
              <a:t>Supernova remnants</a:t>
            </a:r>
            <a:endParaRPr b="0" lang="en-AU" sz="4000" spc="-1" strike="noStrike">
              <a:latin typeface="Arial"/>
            </a:endParaRPr>
          </a:p>
        </p:txBody>
      </p:sp>
      <p:pic>
        <p:nvPicPr>
          <p:cNvPr id="1675" name="" descr=""/>
          <p:cNvPicPr/>
          <p:nvPr/>
        </p:nvPicPr>
        <p:blipFill>
          <a:blip r:embed="rId1"/>
          <a:stretch/>
        </p:blipFill>
        <p:spPr>
          <a:xfrm>
            <a:off x="108000" y="1087920"/>
            <a:ext cx="3312000" cy="3312000"/>
          </a:xfrm>
          <a:prstGeom prst="rect">
            <a:avLst/>
          </a:prstGeom>
          <a:ln w="0">
            <a:noFill/>
          </a:ln>
        </p:spPr>
      </p:pic>
      <p:sp>
        <p:nvSpPr>
          <p:cNvPr id="1676" name=""/>
          <p:cNvSpPr txBox="1"/>
          <p:nvPr/>
        </p:nvSpPr>
        <p:spPr>
          <a:xfrm>
            <a:off x="36000" y="4392000"/>
            <a:ext cx="3420000" cy="561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340"/>
              </a:spcBef>
              <a:spcAft>
                <a:spcPts val="142"/>
              </a:spcAft>
              <a:buNone/>
            </a:pPr>
            <a:r>
              <a:rPr b="0" lang="en-AU" sz="900" spc="-1" strike="noStrike">
                <a:latin typeface="Arial"/>
                <a:ea typeface="Noto Sans CJK SC"/>
              </a:rPr>
              <a:t>Chandra X-ray image of SN1006. Exposure: 61 hours</a:t>
            </a:r>
            <a:endParaRPr b="0" lang="en-AU" sz="9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340"/>
              </a:spcBef>
              <a:spcAft>
                <a:spcPts val="142"/>
              </a:spcAft>
              <a:buNone/>
            </a:pPr>
            <a:r>
              <a:rPr b="0" lang="en-AU" sz="900" spc="-1" strike="noStrike">
                <a:latin typeface="Arial"/>
                <a:ea typeface="Noto Sans CJK SC"/>
              </a:rPr>
              <a:t>Red: 0.5-0.91 keV, Cyan: 0.91-1.34 keV, Blue: 1.34-3.00 keV</a:t>
            </a:r>
            <a:endParaRPr b="0" lang="en-AU" sz="9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340"/>
              </a:spcBef>
              <a:spcAft>
                <a:spcPts val="142"/>
              </a:spcAft>
              <a:buNone/>
            </a:pPr>
            <a:r>
              <a:rPr b="0" lang="en-AU" sz="900" spc="-1" strike="noStrike">
                <a:latin typeface="Arial"/>
                <a:ea typeface="Noto Sans CJK SC"/>
              </a:rPr>
              <a:t>Credit: NASA/CXC/Rutgers/J.Hughes et al.</a:t>
            </a:r>
            <a:endParaRPr b="0" lang="en-AU" sz="900" spc="-1" strike="noStrike">
              <a:latin typeface="Arial"/>
            </a:endParaRPr>
          </a:p>
        </p:txBody>
      </p:sp>
      <p:sp>
        <p:nvSpPr>
          <p:cNvPr id="1677" name=""/>
          <p:cNvSpPr txBox="1"/>
          <p:nvPr/>
        </p:nvSpPr>
        <p:spPr>
          <a:xfrm>
            <a:off x="3600000" y="1186200"/>
            <a:ext cx="5400000" cy="889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AU" sz="1800" spc="-1" strike="noStrike">
                <a:latin typeface="Arial"/>
              </a:rPr>
              <a:t>Supernova remnants candidate for galactic cosmic rays (see e.g. Reynolds 2008 for a review)</a:t>
            </a:r>
            <a:endParaRPr b="0" lang="en-AU" sz="1800" spc="-1" strike="noStrike">
              <a:latin typeface="Arial"/>
            </a:endParaRPr>
          </a:p>
        </p:txBody>
      </p:sp>
      <p:sp>
        <p:nvSpPr>
          <p:cNvPr id="1678" name=""/>
          <p:cNvSpPr txBox="1"/>
          <p:nvPr/>
        </p:nvSpPr>
        <p:spPr>
          <a:xfrm>
            <a:off x="3606480" y="2177640"/>
            <a:ext cx="5161320" cy="940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AU" sz="1800" spc="-1" strike="noStrike">
                <a:latin typeface="Arial"/>
              </a:rPr>
              <a:t>Fast shocks </a:t>
            </a:r>
            <a:r>
              <a:rPr b="0" lang="en-AU" sz="1800" spc="-1" strike="noStrike">
                <a:latin typeface="TexMaths Symbols"/>
              </a:rPr>
              <a:t>(</a:t>
            </a:r>
            <a:r>
              <a:rPr b="0" lang="en-AU" sz="1800" spc="-1" strike="noStrike">
                <a:latin typeface="TexMaths Symbols"/>
                <a:ea typeface="TexMaths Symbols"/>
              </a:rPr>
              <a:t>v</a:t>
            </a:r>
            <a:r>
              <a:rPr b="0" lang="en-AU" sz="1800" spc="-1" strike="noStrike" baseline="-8000">
                <a:latin typeface="TexMaths Symbols"/>
                <a:ea typeface="TexMaths Symbols"/>
              </a:rPr>
              <a:t>sh</a:t>
            </a:r>
            <a:r>
              <a:rPr b="0" lang="en-AU" sz="1600" spc="-1" strike="noStrike">
                <a:latin typeface="TexMaths Symbols"/>
                <a:ea typeface="TexMaths Symbols"/>
              </a:rPr>
              <a:t> </a:t>
            </a:r>
            <a:r>
              <a:rPr b="0" lang="en-AU" sz="1500" spc="-1" strike="noStrike">
                <a:latin typeface="TexMaths Symbols"/>
                <a:ea typeface="TexMaths Symbols"/>
              </a:rPr>
              <a:t>≳</a:t>
            </a:r>
            <a:r>
              <a:rPr b="0" lang="en-AU" sz="1800" spc="-1" strike="noStrike">
                <a:latin typeface="TexMaths Symbols"/>
                <a:ea typeface="TexMaths Symbols"/>
              </a:rPr>
              <a:t> 1000</a:t>
            </a:r>
            <a:r>
              <a:rPr b="0" lang="en-AU" sz="1800" spc="-1" strike="noStrike">
                <a:latin typeface="Arial"/>
                <a:ea typeface="Arial"/>
              </a:rPr>
              <a:t> km/s</a:t>
            </a:r>
            <a:r>
              <a:rPr b="0" lang="en-AU" sz="1800" spc="-1" strike="noStrike">
                <a:latin typeface="TexMaths Symbols"/>
              </a:rPr>
              <a:t>)</a:t>
            </a:r>
            <a:r>
              <a:rPr b="0" lang="en-AU" sz="1800" spc="-1" strike="noStrike">
                <a:latin typeface="Arial"/>
              </a:rPr>
              <a:t> suitable sites for particle acceleration via diffusive shock acceleration (DSA) </a:t>
            </a:r>
            <a:endParaRPr b="0" lang="en-AU" sz="1800" spc="-1" strike="noStrike">
              <a:latin typeface="Arial"/>
            </a:endParaRPr>
          </a:p>
        </p:txBody>
      </p:sp>
      <p:sp>
        <p:nvSpPr>
          <p:cNvPr id="1679" name=""/>
          <p:cNvSpPr txBox="1"/>
          <p:nvPr/>
        </p:nvSpPr>
        <p:spPr>
          <a:xfrm>
            <a:off x="3598200" y="3893760"/>
            <a:ext cx="5218200" cy="858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AU" sz="1800" spc="-1" strike="noStrike">
                <a:latin typeface="Arial"/>
              </a:rPr>
              <a:t>Signals of electron acceleration: non-thermal X-ray shells indicating synchrotron emission (e.g. Reynolds &amp; Chevalier 1981) </a:t>
            </a:r>
            <a:endParaRPr b="0" lang="en-AU" sz="1800" spc="-1" strike="noStrike">
              <a:latin typeface="Arial"/>
            </a:endParaRPr>
          </a:p>
        </p:txBody>
      </p:sp>
      <p:sp>
        <p:nvSpPr>
          <p:cNvPr id="1680" name=""/>
          <p:cNvSpPr txBox="1"/>
          <p:nvPr/>
        </p:nvSpPr>
        <p:spPr>
          <a:xfrm>
            <a:off x="3598200" y="3173760"/>
            <a:ext cx="5161320" cy="72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AU" sz="1800" spc="-1" strike="noStrike">
                <a:latin typeface="Arial"/>
              </a:rPr>
              <a:t>Shocks are collisionless and propagate with high sonic </a:t>
            </a:r>
            <a:r>
              <a:rPr b="0" lang="en-AU" sz="1800" spc="-1" strike="noStrike">
                <a:latin typeface="Arial"/>
                <a:ea typeface="Times New Roman"/>
              </a:rPr>
              <a:t>Mach numbers</a:t>
            </a:r>
            <a:endParaRPr b="0" lang="en-AU" sz="1800" spc="-1" strike="noStrike"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Shock simulations with upstream Alfvénic turbulence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A72C600-BA2C-4153-869E-78E48E6384F9}" type="slidenum">
              <a:t>2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>30.09.2026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1" name="" descr=""/>
          <p:cNvPicPr/>
          <p:nvPr/>
        </p:nvPicPr>
        <p:blipFill>
          <a:blip r:embed="rId1"/>
          <a:stretch/>
        </p:blipFill>
        <p:spPr>
          <a:xfrm>
            <a:off x="5609880" y="1900080"/>
            <a:ext cx="3406320" cy="2927880"/>
          </a:xfrm>
          <a:prstGeom prst="rect">
            <a:avLst/>
          </a:prstGeom>
          <a:ln w="0">
            <a:noFill/>
          </a:ln>
        </p:spPr>
      </p:pic>
      <p:sp>
        <p:nvSpPr>
          <p:cNvPr id="1682" name=""/>
          <p:cNvSpPr txBox="1"/>
          <p:nvPr/>
        </p:nvSpPr>
        <p:spPr>
          <a:xfrm>
            <a:off x="2059560" y="242280"/>
            <a:ext cx="7041960" cy="742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 anchorCtr="1">
            <a:noAutofit/>
          </a:bodyPr>
          <a:p>
            <a:pPr algn="ctr">
              <a:buNone/>
            </a:pPr>
            <a:r>
              <a:rPr b="0" lang="en-AU" sz="4000" spc="-1" strike="noStrike">
                <a:latin typeface="Arial"/>
              </a:rPr>
              <a:t>Particle acceleration at shocks</a:t>
            </a:r>
            <a:endParaRPr b="0" lang="en-AU" sz="4000" spc="-1" strike="noStrike">
              <a:latin typeface="Arial"/>
            </a:endParaRPr>
          </a:p>
        </p:txBody>
      </p:sp>
      <p:sp>
        <p:nvSpPr>
          <p:cNvPr id="1683" name="Google Shape;147;p 1"/>
          <p:cNvSpPr txBox="1"/>
          <p:nvPr/>
        </p:nvSpPr>
        <p:spPr>
          <a:xfrm>
            <a:off x="1668960" y="1234080"/>
            <a:ext cx="6692040" cy="293760"/>
          </a:xfrm>
          <a:prstGeom prst="rect">
            <a:avLst/>
          </a:prstGeom>
          <a:noFill/>
          <a:ln w="38160">
            <a:solidFill>
              <a:srgbClr val="3465a4"/>
            </a:solidFill>
            <a:round/>
          </a:ln>
        </p:spPr>
        <p:txBody>
          <a:bodyPr lIns="18720" rIns="18720" tIns="18720" bIns="18720" anchor="t" anchorCtr="1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AU" sz="1800" spc="-1" strike="noStrike">
                <a:latin typeface="Arial"/>
                <a:ea typeface="Noto Sans CJK SC"/>
              </a:rPr>
              <a:t>Acceleration to high energies via DSA</a:t>
            </a:r>
            <a:endParaRPr b="0" lang="en-AU" sz="1800" spc="-1" strike="noStrike">
              <a:latin typeface="Arial"/>
            </a:endParaRPr>
          </a:p>
        </p:txBody>
      </p:sp>
      <p:sp>
        <p:nvSpPr>
          <p:cNvPr id="1684" name="Google Shape;147;p 12"/>
          <p:cNvSpPr txBox="1"/>
          <p:nvPr/>
        </p:nvSpPr>
        <p:spPr>
          <a:xfrm>
            <a:off x="117720" y="1699200"/>
            <a:ext cx="527976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AU" sz="1800" spc="-1" strike="noStrike">
                <a:latin typeface="Arial"/>
                <a:ea typeface="Noto Sans CJK SC"/>
              </a:rPr>
              <a:t>Simplest case: shock modelled as infinitesimally thin discontinuity </a:t>
            </a:r>
            <a:endParaRPr b="0" lang="en-AU" sz="1800" spc="-1" strike="noStrike">
              <a:latin typeface="Arial"/>
            </a:endParaRPr>
          </a:p>
        </p:txBody>
      </p:sp>
      <p:sp>
        <p:nvSpPr>
          <p:cNvPr id="1685" name=""/>
          <p:cNvSpPr txBox="1"/>
          <p:nvPr/>
        </p:nvSpPr>
        <p:spPr>
          <a:xfrm>
            <a:off x="4680" y="2357640"/>
            <a:ext cx="523152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AU" sz="1800" spc="-1" strike="noStrike">
                <a:latin typeface="Arial"/>
                <a:ea typeface="Noto Sans CJK SC"/>
              </a:rPr>
              <a:t>Energy gain ~ v/c with each crossing of the shock</a:t>
            </a:r>
            <a:endParaRPr b="0" lang="en-AU" sz="1800" spc="-1" strike="noStrike">
              <a:latin typeface="Arial"/>
            </a:endParaRPr>
          </a:p>
        </p:txBody>
      </p:sp>
      <p:grpSp>
        <p:nvGrpSpPr>
          <p:cNvPr id="1686" name=""/>
          <p:cNvGrpSpPr/>
          <p:nvPr/>
        </p:nvGrpSpPr>
        <p:grpSpPr>
          <a:xfrm>
            <a:off x="4680" y="3067920"/>
            <a:ext cx="5040000" cy="1069200"/>
            <a:chOff x="4680" y="3067920"/>
            <a:chExt cx="5040000" cy="1069200"/>
          </a:xfrm>
        </p:grpSpPr>
        <p:sp>
          <p:nvSpPr>
            <p:cNvPr id="1687" name="Google Shape;147;p 35"/>
            <p:cNvSpPr txBox="1"/>
            <p:nvPr/>
          </p:nvSpPr>
          <p:spPr>
            <a:xfrm>
              <a:off x="4680" y="3067920"/>
              <a:ext cx="5040000" cy="60228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>
              <a:noAutofit/>
            </a:bodyPr>
            <a:p>
              <a:pPr marL="216000" indent="-216000">
                <a:lnSpc>
                  <a:spcPct val="100000"/>
                </a:lnSpc>
                <a:buClr>
                  <a:srgbClr val="000000"/>
                </a:buClr>
                <a:buSzPct val="45000"/>
                <a:buFont typeface="Wingdings" charset="2"/>
                <a:buChar char=""/>
              </a:pPr>
              <a:r>
                <a:rPr b="0" lang="en-AU" sz="1800" spc="-1" strike="noStrike">
                  <a:latin typeface="Arial"/>
                  <a:ea typeface="Noto Sans CJK SC"/>
                </a:rPr>
                <a:t>To enter DSA, particle Larmor radius should be larger than the shock thickness</a:t>
              </a:r>
              <a:endParaRPr b="0" lang="en-AU" sz="1800" spc="-1" strike="noStrike">
                <a:latin typeface="Arial"/>
              </a:endParaRPr>
            </a:p>
          </p:txBody>
        </p:sp>
        <p:grpSp>
          <p:nvGrpSpPr>
            <p:cNvPr id="1688" name=""/>
            <p:cNvGrpSpPr/>
            <p:nvPr/>
          </p:nvGrpSpPr>
          <p:grpSpPr>
            <a:xfrm>
              <a:off x="2156400" y="3774240"/>
              <a:ext cx="804960" cy="362880"/>
              <a:chOff x="2156400" y="3774240"/>
              <a:chExt cx="804960" cy="362880"/>
            </a:xfrm>
          </p:grpSpPr>
          <p:sp>
            <p:nvSpPr>
              <p:cNvPr id="1689" name=""/>
              <p:cNvSpPr/>
              <p:nvPr/>
            </p:nvSpPr>
            <p:spPr>
              <a:xfrm>
                <a:off x="2201400" y="3774240"/>
                <a:ext cx="144720" cy="79920"/>
              </a:xfrm>
              <a:custGeom>
                <a:avLst/>
                <a:gdLst/>
                <a:ahLst/>
                <a:rect l="0" t="0" r="r" b="b"/>
                <a:pathLst>
                  <a:path w="402" h="222">
                    <a:moveTo>
                      <a:pt x="29" y="187"/>
                    </a:moveTo>
                    <a:cubicBezTo>
                      <a:pt x="28" y="196"/>
                      <a:pt x="24" y="207"/>
                      <a:pt x="24" y="210"/>
                    </a:cubicBezTo>
                    <a:cubicBezTo>
                      <a:pt x="24" y="218"/>
                      <a:pt x="31" y="222"/>
                      <a:pt x="39" y="222"/>
                    </a:cubicBezTo>
                    <a:cubicBezTo>
                      <a:pt x="45" y="222"/>
                      <a:pt x="53" y="218"/>
                      <a:pt x="57" y="208"/>
                    </a:cubicBezTo>
                    <a:cubicBezTo>
                      <a:pt x="57" y="207"/>
                      <a:pt x="63" y="185"/>
                      <a:pt x="66" y="172"/>
                    </a:cubicBezTo>
                    <a:cubicBezTo>
                      <a:pt x="69" y="158"/>
                      <a:pt x="73" y="143"/>
                      <a:pt x="77" y="129"/>
                    </a:cubicBezTo>
                    <a:cubicBezTo>
                      <a:pt x="80" y="117"/>
                      <a:pt x="83" y="106"/>
                      <a:pt x="85" y="95"/>
                    </a:cubicBezTo>
                    <a:cubicBezTo>
                      <a:pt x="87" y="87"/>
                      <a:pt x="91" y="73"/>
                      <a:pt x="92" y="71"/>
                    </a:cubicBezTo>
                    <a:cubicBezTo>
                      <a:pt x="99" y="56"/>
                      <a:pt x="125" y="11"/>
                      <a:pt x="172" y="11"/>
                    </a:cubicBezTo>
                    <a:cubicBezTo>
                      <a:pt x="194" y="11"/>
                      <a:pt x="199" y="29"/>
                      <a:pt x="199" y="45"/>
                    </a:cubicBezTo>
                    <a:cubicBezTo>
                      <a:pt x="199" y="57"/>
                      <a:pt x="194" y="71"/>
                      <a:pt x="190" y="85"/>
                    </a:cubicBezTo>
                    <a:cubicBezTo>
                      <a:pt x="186" y="104"/>
                      <a:pt x="182" y="123"/>
                      <a:pt x="178" y="143"/>
                    </a:cubicBezTo>
                    <a:cubicBezTo>
                      <a:pt x="174" y="155"/>
                      <a:pt x="171" y="168"/>
                      <a:pt x="168" y="180"/>
                    </a:cubicBezTo>
                    <a:cubicBezTo>
                      <a:pt x="165" y="190"/>
                      <a:pt x="161" y="207"/>
                      <a:pt x="161" y="210"/>
                    </a:cubicBezTo>
                    <a:cubicBezTo>
                      <a:pt x="161" y="218"/>
                      <a:pt x="168" y="222"/>
                      <a:pt x="175" y="222"/>
                    </a:cubicBezTo>
                    <a:cubicBezTo>
                      <a:pt x="190" y="222"/>
                      <a:pt x="193" y="210"/>
                      <a:pt x="197" y="194"/>
                    </a:cubicBezTo>
                    <a:cubicBezTo>
                      <a:pt x="205" y="166"/>
                      <a:pt x="222" y="95"/>
                      <a:pt x="227" y="75"/>
                    </a:cubicBezTo>
                    <a:cubicBezTo>
                      <a:pt x="228" y="70"/>
                      <a:pt x="255" y="11"/>
                      <a:pt x="308" y="11"/>
                    </a:cubicBezTo>
                    <a:cubicBezTo>
                      <a:pt x="329" y="11"/>
                      <a:pt x="334" y="28"/>
                      <a:pt x="334" y="45"/>
                    </a:cubicBezTo>
                    <a:cubicBezTo>
                      <a:pt x="334" y="73"/>
                      <a:pt x="313" y="129"/>
                      <a:pt x="304" y="155"/>
                    </a:cubicBezTo>
                    <a:cubicBezTo>
                      <a:pt x="299" y="166"/>
                      <a:pt x="298" y="172"/>
                      <a:pt x="298" y="182"/>
                    </a:cubicBezTo>
                    <a:cubicBezTo>
                      <a:pt x="298" y="206"/>
                      <a:pt x="315" y="222"/>
                      <a:pt x="337" y="222"/>
                    </a:cubicBezTo>
                    <a:cubicBezTo>
                      <a:pt x="383" y="222"/>
                      <a:pt x="402" y="151"/>
                      <a:pt x="402" y="147"/>
                    </a:cubicBezTo>
                    <a:cubicBezTo>
                      <a:pt x="402" y="141"/>
                      <a:pt x="397" y="141"/>
                      <a:pt x="396" y="141"/>
                    </a:cubicBezTo>
                    <a:cubicBezTo>
                      <a:pt x="392" y="141"/>
                      <a:pt x="392" y="143"/>
                      <a:pt x="389" y="151"/>
                    </a:cubicBezTo>
                    <a:cubicBezTo>
                      <a:pt x="382" y="176"/>
                      <a:pt x="365" y="211"/>
                      <a:pt x="339" y="211"/>
                    </a:cubicBezTo>
                    <a:cubicBezTo>
                      <a:pt x="330" y="211"/>
                      <a:pt x="327" y="207"/>
                      <a:pt x="327" y="196"/>
                    </a:cubicBezTo>
                    <a:cubicBezTo>
                      <a:pt x="327" y="183"/>
                      <a:pt x="332" y="171"/>
                      <a:pt x="336" y="161"/>
                    </a:cubicBezTo>
                    <a:cubicBezTo>
                      <a:pt x="346" y="136"/>
                      <a:pt x="365" y="81"/>
                      <a:pt x="365" y="53"/>
                    </a:cubicBezTo>
                    <a:cubicBezTo>
                      <a:pt x="365" y="21"/>
                      <a:pt x="346" y="0"/>
                      <a:pt x="309" y="0"/>
                    </a:cubicBezTo>
                    <a:cubicBezTo>
                      <a:pt x="273" y="0"/>
                      <a:pt x="248" y="21"/>
                      <a:pt x="229" y="48"/>
                    </a:cubicBezTo>
                    <a:cubicBezTo>
                      <a:pt x="228" y="41"/>
                      <a:pt x="227" y="25"/>
                      <a:pt x="214" y="13"/>
                    </a:cubicBezTo>
                    <a:cubicBezTo>
                      <a:pt x="201" y="3"/>
                      <a:pt x="186" y="0"/>
                      <a:pt x="174" y="0"/>
                    </a:cubicBezTo>
                    <a:cubicBezTo>
                      <a:pt x="129" y="0"/>
                      <a:pt x="105" y="31"/>
                      <a:pt x="97" y="43"/>
                    </a:cubicBezTo>
                    <a:cubicBezTo>
                      <a:pt x="94" y="15"/>
                      <a:pt x="74" y="0"/>
                      <a:pt x="52" y="0"/>
                    </a:cubicBezTo>
                    <a:cubicBezTo>
                      <a:pt x="29" y="0"/>
                      <a:pt x="20" y="20"/>
                      <a:pt x="15" y="28"/>
                    </a:cubicBezTo>
                    <a:cubicBezTo>
                      <a:pt x="6" y="45"/>
                      <a:pt x="0" y="74"/>
                      <a:pt x="0" y="75"/>
                    </a:cubicBezTo>
                    <a:cubicBezTo>
                      <a:pt x="0" y="81"/>
                      <a:pt x="4" y="81"/>
                      <a:pt x="6" y="81"/>
                    </a:cubicBezTo>
                    <a:cubicBezTo>
                      <a:pt x="11" y="81"/>
                      <a:pt x="11" y="80"/>
                      <a:pt x="14" y="69"/>
                    </a:cubicBezTo>
                    <a:cubicBezTo>
                      <a:pt x="22" y="35"/>
                      <a:pt x="32" y="11"/>
                      <a:pt x="50" y="11"/>
                    </a:cubicBezTo>
                    <a:cubicBezTo>
                      <a:pt x="57" y="11"/>
                      <a:pt x="66" y="15"/>
                      <a:pt x="66" y="34"/>
                    </a:cubicBezTo>
                    <a:cubicBezTo>
                      <a:pt x="66" y="43"/>
                      <a:pt x="63" y="49"/>
                      <a:pt x="57" y="74"/>
                    </a:cubicBezTo>
                    <a:cubicBezTo>
                      <a:pt x="48" y="112"/>
                      <a:pt x="39" y="150"/>
                      <a:pt x="29" y="187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</a:ln>
            </p:spPr>
          </p:sp>
          <p:sp>
            <p:nvSpPr>
              <p:cNvPr id="1690" name=""/>
              <p:cNvSpPr/>
              <p:nvPr/>
            </p:nvSpPr>
            <p:spPr>
              <a:xfrm>
                <a:off x="2356560" y="3774240"/>
                <a:ext cx="77400" cy="79920"/>
              </a:xfrm>
              <a:custGeom>
                <a:avLst/>
                <a:gdLst/>
                <a:ahLst/>
                <a:rect l="0" t="0" r="r" b="b"/>
                <a:pathLst>
                  <a:path w="215" h="222">
                    <a:moveTo>
                      <a:pt x="215" y="35"/>
                    </a:moveTo>
                    <a:cubicBezTo>
                      <a:pt x="215" y="8"/>
                      <a:pt x="203" y="0"/>
                      <a:pt x="194" y="0"/>
                    </a:cubicBezTo>
                    <a:cubicBezTo>
                      <a:pt x="182" y="0"/>
                      <a:pt x="171" y="13"/>
                      <a:pt x="171" y="24"/>
                    </a:cubicBezTo>
                    <a:cubicBezTo>
                      <a:pt x="171" y="29"/>
                      <a:pt x="172" y="34"/>
                      <a:pt x="178" y="38"/>
                    </a:cubicBezTo>
                    <a:cubicBezTo>
                      <a:pt x="189" y="48"/>
                      <a:pt x="194" y="62"/>
                      <a:pt x="194" y="78"/>
                    </a:cubicBezTo>
                    <a:cubicBezTo>
                      <a:pt x="194" y="99"/>
                      <a:pt x="165" y="211"/>
                      <a:pt x="108" y="211"/>
                    </a:cubicBezTo>
                    <a:cubicBezTo>
                      <a:pt x="83" y="211"/>
                      <a:pt x="71" y="194"/>
                      <a:pt x="71" y="169"/>
                    </a:cubicBezTo>
                    <a:cubicBezTo>
                      <a:pt x="71" y="141"/>
                      <a:pt x="84" y="105"/>
                      <a:pt x="99" y="64"/>
                    </a:cubicBezTo>
                    <a:cubicBezTo>
                      <a:pt x="104" y="56"/>
                      <a:pt x="105" y="49"/>
                      <a:pt x="105" y="41"/>
                    </a:cubicBezTo>
                    <a:cubicBezTo>
                      <a:pt x="105" y="18"/>
                      <a:pt x="90" y="0"/>
                      <a:pt x="66" y="0"/>
                    </a:cubicBezTo>
                    <a:cubicBezTo>
                      <a:pt x="20" y="0"/>
                      <a:pt x="0" y="71"/>
                      <a:pt x="0" y="75"/>
                    </a:cubicBezTo>
                    <a:cubicBezTo>
                      <a:pt x="0" y="81"/>
                      <a:pt x="4" y="79"/>
                      <a:pt x="6" y="81"/>
                    </a:cubicBezTo>
                    <a:cubicBezTo>
                      <a:pt x="11" y="81"/>
                      <a:pt x="11" y="80"/>
                      <a:pt x="14" y="71"/>
                    </a:cubicBezTo>
                    <a:cubicBezTo>
                      <a:pt x="28" y="22"/>
                      <a:pt x="49" y="11"/>
                      <a:pt x="63" y="11"/>
                    </a:cubicBezTo>
                    <a:cubicBezTo>
                      <a:pt x="67" y="11"/>
                      <a:pt x="76" y="11"/>
                      <a:pt x="76" y="27"/>
                    </a:cubicBezTo>
                    <a:cubicBezTo>
                      <a:pt x="76" y="39"/>
                      <a:pt x="71" y="52"/>
                      <a:pt x="67" y="62"/>
                    </a:cubicBezTo>
                    <a:cubicBezTo>
                      <a:pt x="46" y="117"/>
                      <a:pt x="39" y="140"/>
                      <a:pt x="39" y="161"/>
                    </a:cubicBezTo>
                    <a:cubicBezTo>
                      <a:pt x="39" y="214"/>
                      <a:pt x="83" y="222"/>
                      <a:pt x="105" y="222"/>
                    </a:cubicBezTo>
                    <a:cubicBezTo>
                      <a:pt x="187" y="222"/>
                      <a:pt x="215" y="60"/>
                      <a:pt x="215" y="3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</a:ln>
            </p:spPr>
          </p:sp>
          <p:sp>
            <p:nvSpPr>
              <p:cNvPr id="1691" name=""/>
              <p:cNvSpPr/>
              <p:nvPr/>
            </p:nvSpPr>
            <p:spPr>
              <a:xfrm>
                <a:off x="2156400" y="3924360"/>
                <a:ext cx="326520" cy="7200"/>
              </a:xfrm>
              <a:custGeom>
                <a:avLst/>
                <a:gdLst/>
                <a:ahLst/>
                <a:rect l="0" t="0" r="r" b="b"/>
                <a:pathLst>
                  <a:path w="907" h="20">
                    <a:moveTo>
                      <a:pt x="0" y="0"/>
                    </a:moveTo>
                    <a:cubicBezTo>
                      <a:pt x="302" y="0"/>
                      <a:pt x="604" y="0"/>
                      <a:pt x="907" y="0"/>
                    </a:cubicBezTo>
                    <a:cubicBezTo>
                      <a:pt x="907" y="7"/>
                      <a:pt x="907" y="13"/>
                      <a:pt x="907" y="20"/>
                    </a:cubicBezTo>
                    <a:cubicBezTo>
                      <a:pt x="604" y="20"/>
                      <a:pt x="302" y="20"/>
                      <a:pt x="0" y="20"/>
                    </a:cubicBezTo>
                    <a:cubicBezTo>
                      <a:pt x="0" y="13"/>
                      <a:pt x="0" y="7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</a:ln>
            </p:spPr>
          </p:sp>
          <p:sp>
            <p:nvSpPr>
              <p:cNvPr id="1692" name=""/>
              <p:cNvSpPr/>
              <p:nvPr/>
            </p:nvSpPr>
            <p:spPr>
              <a:xfrm>
                <a:off x="2177640" y="3960360"/>
                <a:ext cx="7200" cy="176760"/>
              </a:xfrm>
              <a:custGeom>
                <a:avLst/>
                <a:gdLst/>
                <a:ahLst/>
                <a:rect l="0" t="0" r="r" b="b"/>
                <a:pathLst>
                  <a:path w="20" h="491">
                    <a:moveTo>
                      <a:pt x="20" y="18"/>
                    </a:moveTo>
                    <a:cubicBezTo>
                      <a:pt x="20" y="8"/>
                      <a:pt x="20" y="0"/>
                      <a:pt x="10" y="0"/>
                    </a:cubicBezTo>
                    <a:cubicBezTo>
                      <a:pt x="0" y="0"/>
                      <a:pt x="0" y="8"/>
                      <a:pt x="0" y="18"/>
                    </a:cubicBezTo>
                    <a:cubicBezTo>
                      <a:pt x="0" y="170"/>
                      <a:pt x="0" y="321"/>
                      <a:pt x="0" y="473"/>
                    </a:cubicBezTo>
                    <a:cubicBezTo>
                      <a:pt x="0" y="482"/>
                      <a:pt x="0" y="491"/>
                      <a:pt x="10" y="491"/>
                    </a:cubicBezTo>
                    <a:cubicBezTo>
                      <a:pt x="20" y="491"/>
                      <a:pt x="20" y="482"/>
                      <a:pt x="20" y="473"/>
                    </a:cubicBezTo>
                    <a:cubicBezTo>
                      <a:pt x="20" y="321"/>
                      <a:pt x="20" y="170"/>
                      <a:pt x="20" y="18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</a:ln>
            </p:spPr>
          </p:sp>
          <p:sp>
            <p:nvSpPr>
              <p:cNvPr id="1693" name=""/>
              <p:cNvSpPr/>
              <p:nvPr/>
            </p:nvSpPr>
            <p:spPr>
              <a:xfrm>
                <a:off x="2212920" y="4014720"/>
                <a:ext cx="72360" cy="112320"/>
              </a:xfrm>
              <a:custGeom>
                <a:avLst/>
                <a:gdLst/>
                <a:ahLst/>
                <a:rect l="0" t="0" r="r" b="b"/>
                <a:pathLst>
                  <a:path w="201" h="312">
                    <a:moveTo>
                      <a:pt x="201" y="6"/>
                    </a:moveTo>
                    <a:cubicBezTo>
                      <a:pt x="201" y="4"/>
                      <a:pt x="200" y="0"/>
                      <a:pt x="197" y="0"/>
                    </a:cubicBezTo>
                    <a:cubicBezTo>
                      <a:pt x="192" y="0"/>
                      <a:pt x="172" y="21"/>
                      <a:pt x="164" y="35"/>
                    </a:cubicBezTo>
                    <a:cubicBezTo>
                      <a:pt x="153" y="8"/>
                      <a:pt x="133" y="0"/>
                      <a:pt x="118" y="0"/>
                    </a:cubicBezTo>
                    <a:cubicBezTo>
                      <a:pt x="60" y="0"/>
                      <a:pt x="0" y="73"/>
                      <a:pt x="0" y="144"/>
                    </a:cubicBezTo>
                    <a:cubicBezTo>
                      <a:pt x="0" y="192"/>
                      <a:pt x="28" y="222"/>
                      <a:pt x="64" y="222"/>
                    </a:cubicBezTo>
                    <a:cubicBezTo>
                      <a:pt x="85" y="222"/>
                      <a:pt x="105" y="211"/>
                      <a:pt x="122" y="193"/>
                    </a:cubicBezTo>
                    <a:cubicBezTo>
                      <a:pt x="118" y="210"/>
                      <a:pt x="102" y="277"/>
                      <a:pt x="101" y="281"/>
                    </a:cubicBezTo>
                    <a:cubicBezTo>
                      <a:pt x="97" y="295"/>
                      <a:pt x="92" y="296"/>
                      <a:pt x="64" y="296"/>
                    </a:cubicBezTo>
                    <a:cubicBezTo>
                      <a:pt x="59" y="296"/>
                      <a:pt x="53" y="296"/>
                      <a:pt x="53" y="306"/>
                    </a:cubicBezTo>
                    <a:cubicBezTo>
                      <a:pt x="53" y="308"/>
                      <a:pt x="53" y="312"/>
                      <a:pt x="60" y="312"/>
                    </a:cubicBezTo>
                    <a:cubicBezTo>
                      <a:pt x="76" y="312"/>
                      <a:pt x="92" y="310"/>
                      <a:pt x="109" y="310"/>
                    </a:cubicBezTo>
                    <a:cubicBezTo>
                      <a:pt x="126" y="310"/>
                      <a:pt x="144" y="312"/>
                      <a:pt x="160" y="312"/>
                    </a:cubicBezTo>
                    <a:cubicBezTo>
                      <a:pt x="162" y="312"/>
                      <a:pt x="168" y="312"/>
                      <a:pt x="168" y="302"/>
                    </a:cubicBezTo>
                    <a:cubicBezTo>
                      <a:pt x="168" y="296"/>
                      <a:pt x="164" y="296"/>
                      <a:pt x="155" y="296"/>
                    </a:cubicBezTo>
                    <a:cubicBezTo>
                      <a:pt x="132" y="296"/>
                      <a:pt x="132" y="294"/>
                      <a:pt x="132" y="289"/>
                    </a:cubicBezTo>
                    <a:cubicBezTo>
                      <a:pt x="132" y="285"/>
                      <a:pt x="133" y="282"/>
                      <a:pt x="134" y="278"/>
                    </a:cubicBezTo>
                    <a:cubicBezTo>
                      <a:pt x="157" y="187"/>
                      <a:pt x="179" y="96"/>
                      <a:pt x="201" y="6"/>
                    </a:cubicBezTo>
                    <a:moveTo>
                      <a:pt x="66" y="211"/>
                    </a:moveTo>
                    <a:cubicBezTo>
                      <a:pt x="36" y="211"/>
                      <a:pt x="35" y="173"/>
                      <a:pt x="35" y="165"/>
                    </a:cubicBezTo>
                    <a:cubicBezTo>
                      <a:pt x="35" y="143"/>
                      <a:pt x="49" y="88"/>
                      <a:pt x="57" y="69"/>
                    </a:cubicBezTo>
                    <a:cubicBezTo>
                      <a:pt x="73" y="32"/>
                      <a:pt x="98" y="11"/>
                      <a:pt x="118" y="11"/>
                    </a:cubicBezTo>
                    <a:cubicBezTo>
                      <a:pt x="150" y="11"/>
                      <a:pt x="157" y="50"/>
                      <a:pt x="157" y="55"/>
                    </a:cubicBezTo>
                    <a:cubicBezTo>
                      <a:pt x="157" y="57"/>
                      <a:pt x="130" y="165"/>
                      <a:pt x="129" y="166"/>
                    </a:cubicBezTo>
                    <a:cubicBezTo>
                      <a:pt x="120" y="180"/>
                      <a:pt x="94" y="211"/>
                      <a:pt x="66" y="211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</a:ln>
            </p:spPr>
          </p:sp>
          <p:sp>
            <p:nvSpPr>
              <p:cNvPr id="1694" name=""/>
              <p:cNvSpPr/>
              <p:nvPr/>
            </p:nvSpPr>
            <p:spPr>
              <a:xfrm>
                <a:off x="2311920" y="3960360"/>
                <a:ext cx="7200" cy="176760"/>
              </a:xfrm>
              <a:custGeom>
                <a:avLst/>
                <a:gdLst/>
                <a:ahLst/>
                <a:rect l="0" t="0" r="r" b="b"/>
                <a:pathLst>
                  <a:path w="20" h="491">
                    <a:moveTo>
                      <a:pt x="20" y="18"/>
                    </a:moveTo>
                    <a:cubicBezTo>
                      <a:pt x="20" y="8"/>
                      <a:pt x="20" y="0"/>
                      <a:pt x="10" y="0"/>
                    </a:cubicBezTo>
                    <a:cubicBezTo>
                      <a:pt x="0" y="0"/>
                      <a:pt x="0" y="8"/>
                      <a:pt x="0" y="18"/>
                    </a:cubicBezTo>
                    <a:cubicBezTo>
                      <a:pt x="0" y="170"/>
                      <a:pt x="0" y="321"/>
                      <a:pt x="0" y="473"/>
                    </a:cubicBezTo>
                    <a:cubicBezTo>
                      <a:pt x="0" y="482"/>
                      <a:pt x="0" y="491"/>
                      <a:pt x="10" y="491"/>
                    </a:cubicBezTo>
                    <a:cubicBezTo>
                      <a:pt x="20" y="491"/>
                      <a:pt x="20" y="482"/>
                      <a:pt x="20" y="473"/>
                    </a:cubicBezTo>
                    <a:cubicBezTo>
                      <a:pt x="20" y="321"/>
                      <a:pt x="20" y="170"/>
                      <a:pt x="20" y="18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</a:ln>
            </p:spPr>
          </p:sp>
          <p:sp>
            <p:nvSpPr>
              <p:cNvPr id="1695" name=""/>
              <p:cNvSpPr/>
              <p:nvPr/>
            </p:nvSpPr>
            <p:spPr>
              <a:xfrm>
                <a:off x="2347200" y="3972600"/>
                <a:ext cx="126360" cy="120240"/>
              </a:xfrm>
              <a:custGeom>
                <a:avLst/>
                <a:gdLst/>
                <a:ahLst/>
                <a:rect l="0" t="0" r="r" b="b"/>
                <a:pathLst>
                  <a:path w="351" h="334">
                    <a:moveTo>
                      <a:pt x="59" y="296"/>
                    </a:moveTo>
                    <a:cubicBezTo>
                      <a:pt x="53" y="316"/>
                      <a:pt x="52" y="319"/>
                      <a:pt x="14" y="319"/>
                    </a:cubicBezTo>
                    <a:cubicBezTo>
                      <a:pt x="6" y="319"/>
                      <a:pt x="0" y="319"/>
                      <a:pt x="0" y="329"/>
                    </a:cubicBezTo>
                    <a:cubicBezTo>
                      <a:pt x="0" y="334"/>
                      <a:pt x="4" y="334"/>
                      <a:pt x="14" y="334"/>
                    </a:cubicBezTo>
                    <a:cubicBezTo>
                      <a:pt x="72" y="334"/>
                      <a:pt x="131" y="334"/>
                      <a:pt x="189" y="334"/>
                    </a:cubicBezTo>
                    <a:cubicBezTo>
                      <a:pt x="267" y="334"/>
                      <a:pt x="325" y="277"/>
                      <a:pt x="325" y="228"/>
                    </a:cubicBezTo>
                    <a:cubicBezTo>
                      <a:pt x="325" y="193"/>
                      <a:pt x="297" y="165"/>
                      <a:pt x="249" y="159"/>
                    </a:cubicBezTo>
                    <a:cubicBezTo>
                      <a:pt x="299" y="150"/>
                      <a:pt x="351" y="113"/>
                      <a:pt x="351" y="67"/>
                    </a:cubicBezTo>
                    <a:cubicBezTo>
                      <a:pt x="351" y="31"/>
                      <a:pt x="319" y="0"/>
                      <a:pt x="260" y="0"/>
                    </a:cubicBezTo>
                    <a:cubicBezTo>
                      <a:pt x="205" y="0"/>
                      <a:pt x="150" y="0"/>
                      <a:pt x="95" y="0"/>
                    </a:cubicBezTo>
                    <a:cubicBezTo>
                      <a:pt x="85" y="0"/>
                      <a:pt x="80" y="0"/>
                      <a:pt x="80" y="10"/>
                    </a:cubicBezTo>
                    <a:cubicBezTo>
                      <a:pt x="80" y="14"/>
                      <a:pt x="85" y="14"/>
                      <a:pt x="94" y="14"/>
                    </a:cubicBezTo>
                    <a:cubicBezTo>
                      <a:pt x="95" y="14"/>
                      <a:pt x="105" y="14"/>
                      <a:pt x="113" y="15"/>
                    </a:cubicBezTo>
                    <a:cubicBezTo>
                      <a:pt x="122" y="17"/>
                      <a:pt x="126" y="17"/>
                      <a:pt x="126" y="24"/>
                    </a:cubicBezTo>
                    <a:cubicBezTo>
                      <a:pt x="126" y="25"/>
                      <a:pt x="126" y="27"/>
                      <a:pt x="125" y="32"/>
                    </a:cubicBezTo>
                    <a:cubicBezTo>
                      <a:pt x="103" y="120"/>
                      <a:pt x="81" y="208"/>
                      <a:pt x="59" y="296"/>
                    </a:cubicBezTo>
                    <a:moveTo>
                      <a:pt x="133" y="155"/>
                    </a:moveTo>
                    <a:cubicBezTo>
                      <a:pt x="143" y="115"/>
                      <a:pt x="153" y="74"/>
                      <a:pt x="162" y="34"/>
                    </a:cubicBezTo>
                    <a:cubicBezTo>
                      <a:pt x="168" y="17"/>
                      <a:pt x="168" y="14"/>
                      <a:pt x="189" y="14"/>
                    </a:cubicBezTo>
                    <a:cubicBezTo>
                      <a:pt x="210" y="14"/>
                      <a:pt x="232" y="14"/>
                      <a:pt x="253" y="14"/>
                    </a:cubicBezTo>
                    <a:cubicBezTo>
                      <a:pt x="297" y="14"/>
                      <a:pt x="306" y="43"/>
                      <a:pt x="306" y="66"/>
                    </a:cubicBezTo>
                    <a:cubicBezTo>
                      <a:pt x="306" y="108"/>
                      <a:pt x="264" y="155"/>
                      <a:pt x="204" y="155"/>
                    </a:cubicBezTo>
                    <a:cubicBezTo>
                      <a:pt x="181" y="155"/>
                      <a:pt x="157" y="155"/>
                      <a:pt x="133" y="155"/>
                    </a:cubicBezTo>
                    <a:moveTo>
                      <a:pt x="111" y="319"/>
                    </a:moveTo>
                    <a:cubicBezTo>
                      <a:pt x="104" y="319"/>
                      <a:pt x="102" y="319"/>
                      <a:pt x="99" y="319"/>
                    </a:cubicBezTo>
                    <a:cubicBezTo>
                      <a:pt x="95" y="319"/>
                      <a:pt x="94" y="317"/>
                      <a:pt x="94" y="315"/>
                    </a:cubicBezTo>
                    <a:cubicBezTo>
                      <a:pt x="94" y="312"/>
                      <a:pt x="94" y="312"/>
                      <a:pt x="95" y="302"/>
                    </a:cubicBezTo>
                    <a:cubicBezTo>
                      <a:pt x="107" y="257"/>
                      <a:pt x="118" y="212"/>
                      <a:pt x="130" y="166"/>
                    </a:cubicBezTo>
                    <a:cubicBezTo>
                      <a:pt x="161" y="166"/>
                      <a:pt x="192" y="166"/>
                      <a:pt x="222" y="166"/>
                    </a:cubicBezTo>
                    <a:cubicBezTo>
                      <a:pt x="270" y="166"/>
                      <a:pt x="278" y="203"/>
                      <a:pt x="278" y="224"/>
                    </a:cubicBezTo>
                    <a:cubicBezTo>
                      <a:pt x="278" y="271"/>
                      <a:pt x="235" y="319"/>
                      <a:pt x="178" y="319"/>
                    </a:cubicBezTo>
                    <a:cubicBezTo>
                      <a:pt x="155" y="319"/>
                      <a:pt x="133" y="319"/>
                      <a:pt x="111" y="319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</a:ln>
            </p:spPr>
          </p:sp>
          <p:sp>
            <p:nvSpPr>
              <p:cNvPr id="1696" name=""/>
              <p:cNvSpPr/>
              <p:nvPr/>
            </p:nvSpPr>
            <p:spPr>
              <a:xfrm>
                <a:off x="2563560" y="3842640"/>
                <a:ext cx="117360" cy="169200"/>
              </a:xfrm>
              <a:custGeom>
                <a:avLst/>
                <a:gdLst/>
                <a:ahLst/>
                <a:rect l="0" t="0" r="r" b="b"/>
                <a:pathLst>
                  <a:path w="326" h="470">
                    <a:moveTo>
                      <a:pt x="304" y="152"/>
                    </a:moveTo>
                    <a:cubicBezTo>
                      <a:pt x="312" y="150"/>
                      <a:pt x="313" y="145"/>
                      <a:pt x="313" y="141"/>
                    </a:cubicBezTo>
                    <a:cubicBezTo>
                      <a:pt x="313" y="137"/>
                      <a:pt x="312" y="134"/>
                      <a:pt x="304" y="130"/>
                    </a:cubicBezTo>
                    <a:cubicBezTo>
                      <a:pt x="213" y="88"/>
                      <a:pt x="123" y="45"/>
                      <a:pt x="32" y="3"/>
                    </a:cubicBezTo>
                    <a:cubicBezTo>
                      <a:pt x="25" y="0"/>
                      <a:pt x="24" y="0"/>
                      <a:pt x="22" y="0"/>
                    </a:cubicBezTo>
                    <a:cubicBezTo>
                      <a:pt x="18" y="0"/>
                      <a:pt x="13" y="4"/>
                      <a:pt x="13" y="10"/>
                    </a:cubicBezTo>
                    <a:cubicBezTo>
                      <a:pt x="13" y="15"/>
                      <a:pt x="17" y="17"/>
                      <a:pt x="22" y="20"/>
                    </a:cubicBezTo>
                    <a:cubicBezTo>
                      <a:pt x="108" y="60"/>
                      <a:pt x="194" y="101"/>
                      <a:pt x="280" y="141"/>
                    </a:cubicBezTo>
                    <a:cubicBezTo>
                      <a:pt x="194" y="182"/>
                      <a:pt x="108" y="222"/>
                      <a:pt x="22" y="263"/>
                    </a:cubicBezTo>
                    <a:cubicBezTo>
                      <a:pt x="15" y="267"/>
                      <a:pt x="13" y="270"/>
                      <a:pt x="13" y="274"/>
                    </a:cubicBezTo>
                    <a:cubicBezTo>
                      <a:pt x="13" y="280"/>
                      <a:pt x="18" y="284"/>
                      <a:pt x="22" y="284"/>
                    </a:cubicBezTo>
                    <a:cubicBezTo>
                      <a:pt x="24" y="284"/>
                      <a:pt x="25" y="284"/>
                      <a:pt x="32" y="280"/>
                    </a:cubicBezTo>
                    <a:cubicBezTo>
                      <a:pt x="123" y="237"/>
                      <a:pt x="213" y="195"/>
                      <a:pt x="304" y="152"/>
                    </a:cubicBezTo>
                    <a:moveTo>
                      <a:pt x="326" y="372"/>
                    </a:moveTo>
                    <a:cubicBezTo>
                      <a:pt x="326" y="361"/>
                      <a:pt x="323" y="355"/>
                      <a:pt x="319" y="355"/>
                    </a:cubicBezTo>
                    <a:cubicBezTo>
                      <a:pt x="313" y="355"/>
                      <a:pt x="313" y="368"/>
                      <a:pt x="313" y="370"/>
                    </a:cubicBezTo>
                    <a:cubicBezTo>
                      <a:pt x="311" y="412"/>
                      <a:pt x="280" y="442"/>
                      <a:pt x="245" y="442"/>
                    </a:cubicBezTo>
                    <a:cubicBezTo>
                      <a:pt x="214" y="442"/>
                      <a:pt x="190" y="421"/>
                      <a:pt x="168" y="401"/>
                    </a:cubicBezTo>
                    <a:cubicBezTo>
                      <a:pt x="141" y="377"/>
                      <a:pt x="116" y="355"/>
                      <a:pt x="81" y="355"/>
                    </a:cubicBezTo>
                    <a:cubicBezTo>
                      <a:pt x="29" y="355"/>
                      <a:pt x="0" y="408"/>
                      <a:pt x="0" y="453"/>
                    </a:cubicBezTo>
                    <a:cubicBezTo>
                      <a:pt x="0" y="464"/>
                      <a:pt x="3" y="468"/>
                      <a:pt x="7" y="468"/>
                    </a:cubicBezTo>
                    <a:cubicBezTo>
                      <a:pt x="13" y="468"/>
                      <a:pt x="14" y="460"/>
                      <a:pt x="14" y="457"/>
                    </a:cubicBezTo>
                    <a:cubicBezTo>
                      <a:pt x="15" y="401"/>
                      <a:pt x="56" y="383"/>
                      <a:pt x="81" y="383"/>
                    </a:cubicBezTo>
                    <a:cubicBezTo>
                      <a:pt x="113" y="383"/>
                      <a:pt x="136" y="403"/>
                      <a:pt x="158" y="424"/>
                    </a:cubicBezTo>
                    <a:cubicBezTo>
                      <a:pt x="185" y="447"/>
                      <a:pt x="211" y="470"/>
                      <a:pt x="245" y="470"/>
                    </a:cubicBezTo>
                    <a:cubicBezTo>
                      <a:pt x="297" y="470"/>
                      <a:pt x="326" y="417"/>
                      <a:pt x="326" y="372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</a:ln>
            </p:spPr>
          </p:sp>
          <p:sp>
            <p:nvSpPr>
              <p:cNvPr id="1697" name=""/>
              <p:cNvSpPr/>
              <p:nvPr/>
            </p:nvSpPr>
            <p:spPr>
              <a:xfrm>
                <a:off x="2747160" y="3849120"/>
                <a:ext cx="84240" cy="124200"/>
              </a:xfrm>
              <a:custGeom>
                <a:avLst/>
                <a:gdLst/>
                <a:ahLst/>
                <a:rect l="0" t="0" r="r" b="b"/>
                <a:pathLst>
                  <a:path w="234" h="345">
                    <a:moveTo>
                      <a:pt x="234" y="6"/>
                    </a:moveTo>
                    <a:cubicBezTo>
                      <a:pt x="234" y="4"/>
                      <a:pt x="234" y="0"/>
                      <a:pt x="228" y="0"/>
                    </a:cubicBezTo>
                    <a:cubicBezTo>
                      <a:pt x="220" y="0"/>
                      <a:pt x="174" y="4"/>
                      <a:pt x="165" y="6"/>
                    </a:cubicBezTo>
                    <a:cubicBezTo>
                      <a:pt x="161" y="6"/>
                      <a:pt x="158" y="8"/>
                      <a:pt x="158" y="15"/>
                    </a:cubicBezTo>
                    <a:cubicBezTo>
                      <a:pt x="158" y="21"/>
                      <a:pt x="162" y="21"/>
                      <a:pt x="169" y="21"/>
                    </a:cubicBezTo>
                    <a:cubicBezTo>
                      <a:pt x="193" y="21"/>
                      <a:pt x="194" y="24"/>
                      <a:pt x="194" y="29"/>
                    </a:cubicBezTo>
                    <a:cubicBezTo>
                      <a:pt x="194" y="33"/>
                      <a:pt x="194" y="36"/>
                      <a:pt x="193" y="39"/>
                    </a:cubicBezTo>
                    <a:cubicBezTo>
                      <a:pt x="183" y="78"/>
                      <a:pt x="174" y="117"/>
                      <a:pt x="164" y="155"/>
                    </a:cubicBezTo>
                    <a:cubicBezTo>
                      <a:pt x="155" y="137"/>
                      <a:pt x="140" y="123"/>
                      <a:pt x="119" y="123"/>
                    </a:cubicBezTo>
                    <a:cubicBezTo>
                      <a:pt x="60" y="123"/>
                      <a:pt x="0" y="196"/>
                      <a:pt x="0" y="267"/>
                    </a:cubicBezTo>
                    <a:cubicBezTo>
                      <a:pt x="0" y="313"/>
                      <a:pt x="27" y="345"/>
                      <a:pt x="66" y="345"/>
                    </a:cubicBezTo>
                    <a:cubicBezTo>
                      <a:pt x="76" y="345"/>
                      <a:pt x="99" y="344"/>
                      <a:pt x="129" y="309"/>
                    </a:cubicBezTo>
                    <a:cubicBezTo>
                      <a:pt x="133" y="330"/>
                      <a:pt x="150" y="345"/>
                      <a:pt x="174" y="345"/>
                    </a:cubicBezTo>
                    <a:cubicBezTo>
                      <a:pt x="192" y="345"/>
                      <a:pt x="203" y="334"/>
                      <a:pt x="210" y="319"/>
                    </a:cubicBezTo>
                    <a:cubicBezTo>
                      <a:pt x="218" y="301"/>
                      <a:pt x="225" y="271"/>
                      <a:pt x="225" y="270"/>
                    </a:cubicBezTo>
                    <a:cubicBezTo>
                      <a:pt x="225" y="266"/>
                      <a:pt x="221" y="266"/>
                      <a:pt x="220" y="266"/>
                    </a:cubicBezTo>
                    <a:cubicBezTo>
                      <a:pt x="214" y="266"/>
                      <a:pt x="214" y="267"/>
                      <a:pt x="213" y="274"/>
                    </a:cubicBezTo>
                    <a:cubicBezTo>
                      <a:pt x="204" y="306"/>
                      <a:pt x="194" y="336"/>
                      <a:pt x="175" y="336"/>
                    </a:cubicBezTo>
                    <a:cubicBezTo>
                      <a:pt x="161" y="336"/>
                      <a:pt x="160" y="323"/>
                      <a:pt x="160" y="313"/>
                    </a:cubicBezTo>
                    <a:cubicBezTo>
                      <a:pt x="160" y="301"/>
                      <a:pt x="161" y="298"/>
                      <a:pt x="164" y="289"/>
                    </a:cubicBezTo>
                    <a:cubicBezTo>
                      <a:pt x="187" y="195"/>
                      <a:pt x="210" y="100"/>
                      <a:pt x="234" y="6"/>
                    </a:cubicBezTo>
                    <a:moveTo>
                      <a:pt x="132" y="282"/>
                    </a:moveTo>
                    <a:cubicBezTo>
                      <a:pt x="129" y="291"/>
                      <a:pt x="129" y="292"/>
                      <a:pt x="122" y="301"/>
                    </a:cubicBezTo>
                    <a:cubicBezTo>
                      <a:pt x="101" y="327"/>
                      <a:pt x="80" y="336"/>
                      <a:pt x="66" y="336"/>
                    </a:cubicBezTo>
                    <a:cubicBezTo>
                      <a:pt x="42" y="336"/>
                      <a:pt x="35" y="308"/>
                      <a:pt x="35" y="289"/>
                    </a:cubicBezTo>
                    <a:cubicBezTo>
                      <a:pt x="35" y="264"/>
                      <a:pt x="50" y="204"/>
                      <a:pt x="62" y="182"/>
                    </a:cubicBezTo>
                    <a:cubicBezTo>
                      <a:pt x="77" y="152"/>
                      <a:pt x="99" y="134"/>
                      <a:pt x="119" y="134"/>
                    </a:cubicBezTo>
                    <a:cubicBezTo>
                      <a:pt x="151" y="134"/>
                      <a:pt x="158" y="175"/>
                      <a:pt x="158" y="178"/>
                    </a:cubicBezTo>
                    <a:cubicBezTo>
                      <a:pt x="158" y="180"/>
                      <a:pt x="157" y="183"/>
                      <a:pt x="157" y="186"/>
                    </a:cubicBezTo>
                    <a:cubicBezTo>
                      <a:pt x="148" y="218"/>
                      <a:pt x="140" y="250"/>
                      <a:pt x="132" y="282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</a:ln>
            </p:spPr>
          </p:sp>
          <p:sp>
            <p:nvSpPr>
              <p:cNvPr id="1698" name=""/>
              <p:cNvSpPr/>
              <p:nvPr/>
            </p:nvSpPr>
            <p:spPr>
              <a:xfrm>
                <a:off x="2837880" y="3943440"/>
                <a:ext cx="45000" cy="56520"/>
              </a:xfrm>
              <a:custGeom>
                <a:avLst/>
                <a:gdLst/>
                <a:ahLst/>
                <a:rect l="0" t="0" r="r" b="b"/>
                <a:pathLst>
                  <a:path w="125" h="157">
                    <a:moveTo>
                      <a:pt x="115" y="8"/>
                    </a:moveTo>
                    <a:cubicBezTo>
                      <a:pt x="115" y="3"/>
                      <a:pt x="115" y="0"/>
                      <a:pt x="109" y="0"/>
                    </a:cubicBezTo>
                    <a:cubicBezTo>
                      <a:pt x="108" y="0"/>
                      <a:pt x="108" y="0"/>
                      <a:pt x="104" y="4"/>
                    </a:cubicBezTo>
                    <a:cubicBezTo>
                      <a:pt x="102" y="4"/>
                      <a:pt x="99" y="7"/>
                      <a:pt x="97" y="8"/>
                    </a:cubicBezTo>
                    <a:cubicBezTo>
                      <a:pt x="87" y="1"/>
                      <a:pt x="73" y="0"/>
                      <a:pt x="60" y="0"/>
                    </a:cubicBezTo>
                    <a:cubicBezTo>
                      <a:pt x="11" y="0"/>
                      <a:pt x="0" y="25"/>
                      <a:pt x="0" y="42"/>
                    </a:cubicBezTo>
                    <a:cubicBezTo>
                      <a:pt x="0" y="53"/>
                      <a:pt x="4" y="63"/>
                      <a:pt x="13" y="69"/>
                    </a:cubicBezTo>
                    <a:cubicBezTo>
                      <a:pt x="25" y="81"/>
                      <a:pt x="39" y="82"/>
                      <a:pt x="60" y="87"/>
                    </a:cubicBezTo>
                    <a:cubicBezTo>
                      <a:pt x="77" y="89"/>
                      <a:pt x="105" y="94"/>
                      <a:pt x="105" y="117"/>
                    </a:cubicBezTo>
                    <a:cubicBezTo>
                      <a:pt x="105" y="130"/>
                      <a:pt x="97" y="147"/>
                      <a:pt x="63" y="147"/>
                    </a:cubicBezTo>
                    <a:cubicBezTo>
                      <a:pt x="29" y="147"/>
                      <a:pt x="18" y="124"/>
                      <a:pt x="11" y="102"/>
                    </a:cubicBezTo>
                    <a:cubicBezTo>
                      <a:pt x="11" y="96"/>
                      <a:pt x="10" y="95"/>
                      <a:pt x="6" y="95"/>
                    </a:cubicBezTo>
                    <a:cubicBezTo>
                      <a:pt x="0" y="95"/>
                      <a:pt x="0" y="98"/>
                      <a:pt x="0" y="105"/>
                    </a:cubicBezTo>
                    <a:cubicBezTo>
                      <a:pt x="0" y="119"/>
                      <a:pt x="0" y="133"/>
                      <a:pt x="0" y="147"/>
                    </a:cubicBezTo>
                    <a:cubicBezTo>
                      <a:pt x="0" y="152"/>
                      <a:pt x="0" y="157"/>
                      <a:pt x="4" y="157"/>
                    </a:cubicBezTo>
                    <a:cubicBezTo>
                      <a:pt x="7" y="157"/>
                      <a:pt x="14" y="148"/>
                      <a:pt x="21" y="141"/>
                    </a:cubicBezTo>
                    <a:cubicBezTo>
                      <a:pt x="36" y="155"/>
                      <a:pt x="55" y="157"/>
                      <a:pt x="63" y="157"/>
                    </a:cubicBezTo>
                    <a:cubicBezTo>
                      <a:pt x="108" y="157"/>
                      <a:pt x="125" y="131"/>
                      <a:pt x="125" y="108"/>
                    </a:cubicBezTo>
                    <a:cubicBezTo>
                      <a:pt x="125" y="95"/>
                      <a:pt x="119" y="84"/>
                      <a:pt x="109" y="75"/>
                    </a:cubicBezTo>
                    <a:cubicBezTo>
                      <a:pt x="97" y="64"/>
                      <a:pt x="81" y="62"/>
                      <a:pt x="69" y="59"/>
                    </a:cubicBezTo>
                    <a:cubicBezTo>
                      <a:pt x="41" y="55"/>
                      <a:pt x="18" y="50"/>
                      <a:pt x="18" y="32"/>
                    </a:cubicBezTo>
                    <a:cubicBezTo>
                      <a:pt x="18" y="21"/>
                      <a:pt x="28" y="8"/>
                      <a:pt x="60" y="8"/>
                    </a:cubicBezTo>
                    <a:cubicBezTo>
                      <a:pt x="101" y="8"/>
                      <a:pt x="102" y="35"/>
                      <a:pt x="104" y="46"/>
                    </a:cubicBezTo>
                    <a:cubicBezTo>
                      <a:pt x="104" y="49"/>
                      <a:pt x="108" y="49"/>
                      <a:pt x="109" y="49"/>
                    </a:cubicBezTo>
                    <a:cubicBezTo>
                      <a:pt x="115" y="49"/>
                      <a:pt x="115" y="48"/>
                      <a:pt x="115" y="41"/>
                    </a:cubicBezTo>
                    <a:cubicBezTo>
                      <a:pt x="115" y="30"/>
                      <a:pt x="115" y="19"/>
                      <a:pt x="115" y="8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</a:ln>
            </p:spPr>
          </p:sp>
          <p:sp>
            <p:nvSpPr>
              <p:cNvPr id="1699" name=""/>
              <p:cNvSpPr/>
              <p:nvPr/>
            </p:nvSpPr>
            <p:spPr>
              <a:xfrm>
                <a:off x="2894760" y="3912480"/>
                <a:ext cx="66600" cy="85680"/>
              </a:xfrm>
              <a:custGeom>
                <a:avLst/>
                <a:gdLst/>
                <a:ahLst/>
                <a:rect l="0" t="0" r="r" b="b"/>
                <a:pathLst>
                  <a:path w="185" h="238">
                    <a:moveTo>
                      <a:pt x="160" y="134"/>
                    </a:moveTo>
                    <a:cubicBezTo>
                      <a:pt x="160" y="103"/>
                      <a:pt x="144" y="87"/>
                      <a:pt x="108" y="87"/>
                    </a:cubicBezTo>
                    <a:cubicBezTo>
                      <a:pt x="77" y="87"/>
                      <a:pt x="60" y="105"/>
                      <a:pt x="52" y="117"/>
                    </a:cubicBezTo>
                    <a:cubicBezTo>
                      <a:pt x="52" y="78"/>
                      <a:pt x="52" y="39"/>
                      <a:pt x="52" y="0"/>
                    </a:cubicBezTo>
                    <a:cubicBezTo>
                      <a:pt x="35" y="1"/>
                      <a:pt x="17" y="2"/>
                      <a:pt x="0" y="3"/>
                    </a:cubicBezTo>
                    <a:cubicBezTo>
                      <a:pt x="0" y="7"/>
                      <a:pt x="0" y="11"/>
                      <a:pt x="0" y="15"/>
                    </a:cubicBezTo>
                    <a:cubicBezTo>
                      <a:pt x="24" y="15"/>
                      <a:pt x="27" y="18"/>
                      <a:pt x="27" y="35"/>
                    </a:cubicBezTo>
                    <a:cubicBezTo>
                      <a:pt x="27" y="94"/>
                      <a:pt x="27" y="152"/>
                      <a:pt x="27" y="211"/>
                    </a:cubicBezTo>
                    <a:cubicBezTo>
                      <a:pt x="27" y="225"/>
                      <a:pt x="22" y="225"/>
                      <a:pt x="0" y="225"/>
                    </a:cubicBezTo>
                    <a:cubicBezTo>
                      <a:pt x="0" y="229"/>
                      <a:pt x="0" y="233"/>
                      <a:pt x="0" y="238"/>
                    </a:cubicBezTo>
                    <a:cubicBezTo>
                      <a:pt x="1" y="238"/>
                      <a:pt x="25" y="236"/>
                      <a:pt x="39" y="236"/>
                    </a:cubicBezTo>
                    <a:cubicBezTo>
                      <a:pt x="52" y="236"/>
                      <a:pt x="76" y="238"/>
                      <a:pt x="80" y="238"/>
                    </a:cubicBezTo>
                    <a:cubicBezTo>
                      <a:pt x="80" y="233"/>
                      <a:pt x="80" y="229"/>
                      <a:pt x="80" y="225"/>
                    </a:cubicBezTo>
                    <a:cubicBezTo>
                      <a:pt x="57" y="225"/>
                      <a:pt x="53" y="225"/>
                      <a:pt x="53" y="211"/>
                    </a:cubicBezTo>
                    <a:cubicBezTo>
                      <a:pt x="53" y="191"/>
                      <a:pt x="53" y="170"/>
                      <a:pt x="53" y="150"/>
                    </a:cubicBezTo>
                    <a:cubicBezTo>
                      <a:pt x="53" y="113"/>
                      <a:pt x="81" y="96"/>
                      <a:pt x="105" y="96"/>
                    </a:cubicBezTo>
                    <a:cubicBezTo>
                      <a:pt x="129" y="96"/>
                      <a:pt x="132" y="115"/>
                      <a:pt x="132" y="133"/>
                    </a:cubicBezTo>
                    <a:cubicBezTo>
                      <a:pt x="132" y="159"/>
                      <a:pt x="132" y="185"/>
                      <a:pt x="132" y="211"/>
                    </a:cubicBezTo>
                    <a:cubicBezTo>
                      <a:pt x="132" y="225"/>
                      <a:pt x="129" y="225"/>
                      <a:pt x="106" y="225"/>
                    </a:cubicBezTo>
                    <a:cubicBezTo>
                      <a:pt x="106" y="229"/>
                      <a:pt x="106" y="233"/>
                      <a:pt x="106" y="238"/>
                    </a:cubicBezTo>
                    <a:cubicBezTo>
                      <a:pt x="119" y="237"/>
                      <a:pt x="130" y="236"/>
                      <a:pt x="146" y="236"/>
                    </a:cubicBezTo>
                    <a:cubicBezTo>
                      <a:pt x="158" y="236"/>
                      <a:pt x="182" y="238"/>
                      <a:pt x="185" y="238"/>
                    </a:cubicBezTo>
                    <a:cubicBezTo>
                      <a:pt x="185" y="233"/>
                      <a:pt x="185" y="229"/>
                      <a:pt x="185" y="225"/>
                    </a:cubicBezTo>
                    <a:cubicBezTo>
                      <a:pt x="162" y="225"/>
                      <a:pt x="160" y="225"/>
                      <a:pt x="160" y="211"/>
                    </a:cubicBezTo>
                    <a:cubicBezTo>
                      <a:pt x="160" y="185"/>
                      <a:pt x="160" y="160"/>
                      <a:pt x="160" y="134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</a:ln>
            </p:spPr>
          </p:sp>
        </p:grpSp>
      </p:grpSp>
      <p:sp>
        <p:nvSpPr>
          <p:cNvPr id="1700" name="Google Shape;147;p 5"/>
          <p:cNvSpPr txBox="1"/>
          <p:nvPr/>
        </p:nvSpPr>
        <p:spPr>
          <a:xfrm>
            <a:off x="19800" y="4212360"/>
            <a:ext cx="50400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AU" sz="1800" spc="-1" strike="noStrike">
                <a:latin typeface="Arial"/>
                <a:ea typeface="Noto Sans CJK SC"/>
              </a:rPr>
              <a:t>Thermal electrons cannot participate in DSA – the </a:t>
            </a:r>
            <a:r>
              <a:rPr b="1" lang="en-AU" sz="1800" spc="-1" strike="noStrike">
                <a:latin typeface="Arial"/>
                <a:ea typeface="Noto Sans CJK SC"/>
              </a:rPr>
              <a:t>electron injection problem</a:t>
            </a:r>
            <a:endParaRPr b="0" lang="en-AU" sz="1800" spc="-1" strike="noStrike"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Shock simulations with upstream Alfvénic turbulence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A994E3D-3D9B-40C5-99C6-4806CAF87055}" type="slidenum">
              <a:t>3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>30.09.2026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1" name=""/>
          <p:cNvSpPr txBox="1"/>
          <p:nvPr/>
        </p:nvSpPr>
        <p:spPr>
          <a:xfrm>
            <a:off x="2482560" y="-33480"/>
            <a:ext cx="6480000" cy="1114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3600" spc="-1" strike="noStrike">
                <a:latin typeface="Arial"/>
              </a:rPr>
              <a:t>Electron dynamics at oblique shocks</a:t>
            </a:r>
            <a:endParaRPr b="0" lang="en-AU" sz="3600" spc="-1" strike="noStrike">
              <a:latin typeface="Arial"/>
            </a:endParaRPr>
          </a:p>
        </p:txBody>
      </p:sp>
      <p:grpSp>
        <p:nvGrpSpPr>
          <p:cNvPr id="1702" name=""/>
          <p:cNvGrpSpPr/>
          <p:nvPr/>
        </p:nvGrpSpPr>
        <p:grpSpPr>
          <a:xfrm>
            <a:off x="725760" y="1688040"/>
            <a:ext cx="7884360" cy="1056240"/>
            <a:chOff x="725760" y="1688040"/>
            <a:chExt cx="7884360" cy="1056240"/>
          </a:xfrm>
        </p:grpSpPr>
        <p:pic>
          <p:nvPicPr>
            <p:cNvPr id="1703" name="" descr=""/>
            <p:cNvPicPr/>
            <p:nvPr/>
          </p:nvPicPr>
          <p:blipFill>
            <a:blip r:embed="rId1"/>
            <a:stretch/>
          </p:blipFill>
          <p:spPr>
            <a:xfrm>
              <a:off x="725760" y="1688040"/>
              <a:ext cx="7884360" cy="6962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704" name="Google Shape;147;p 1"/>
            <p:cNvSpPr txBox="1"/>
            <p:nvPr/>
          </p:nvSpPr>
          <p:spPr>
            <a:xfrm>
              <a:off x="5730120" y="2384280"/>
              <a:ext cx="2880000" cy="360000"/>
            </a:xfrm>
            <a:prstGeom prst="rect">
              <a:avLst/>
            </a:prstGeom>
            <a:noFill/>
            <a:ln w="0">
              <a:noFill/>
            </a:ln>
          </p:spPr>
          <p:txBody>
            <a:bodyPr tIns="91440" bIns="91440" anchor="t">
              <a:normAutofit fontScale="71000"/>
            </a:bodyPr>
            <a:p>
              <a:pPr>
                <a:lnSpc>
                  <a:spcPct val="115000"/>
                </a:lnSpc>
                <a:buNone/>
              </a:pPr>
              <a:r>
                <a:rPr b="0" lang="en-AU" sz="1400" spc="-1" strike="noStrike">
                  <a:solidFill>
                    <a:srgbClr val="000000"/>
                  </a:solidFill>
                  <a:latin typeface="Arial"/>
                </a:rPr>
                <a:t>Electron density Bohdan et al. (2022)</a:t>
              </a:r>
              <a:endParaRPr b="0" lang="en-AU" sz="1400" spc="-1" strike="noStrike">
                <a:latin typeface="Arial"/>
              </a:endParaRPr>
            </a:p>
          </p:txBody>
        </p:sp>
      </p:grpSp>
      <p:sp>
        <p:nvSpPr>
          <p:cNvPr id="1705" name=""/>
          <p:cNvSpPr txBox="1"/>
          <p:nvPr/>
        </p:nvSpPr>
        <p:spPr>
          <a:xfrm>
            <a:off x="4262040" y="2785680"/>
            <a:ext cx="4886280" cy="1626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AU" sz="1800" spc="-1" strike="noStrike">
                <a:latin typeface="Arial"/>
              </a:rPr>
              <a:t>Bohdan et al. (2022) investigated the nature of </a:t>
            </a:r>
            <a:r>
              <a:rPr b="0" lang="en-AU" sz="1800" spc="-1" strike="noStrike">
                <a:latin typeface="Arial"/>
              </a:rPr>
              <a:t>beam instabilities</a:t>
            </a:r>
            <a:r>
              <a:rPr b="0" lang="en-AU" sz="1800" spc="-1" strike="noStrike">
                <a:latin typeface="Arial"/>
              </a:rPr>
              <a:t> within the foreshock from PIC simulations of collisionless oblique shocks propagating towards </a:t>
            </a:r>
            <a:r>
              <a:rPr b="1" lang="en-AU" sz="1800" spc="-1" strike="noStrike">
                <a:latin typeface="Arial"/>
              </a:rPr>
              <a:t>homogeneous upstream plasma</a:t>
            </a:r>
            <a:endParaRPr b="0" lang="en-A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AU" sz="1800" spc="-1" strike="noStrike">
              <a:latin typeface="Arial"/>
            </a:endParaRPr>
          </a:p>
        </p:txBody>
      </p:sp>
      <p:grpSp>
        <p:nvGrpSpPr>
          <p:cNvPr id="1706" name=""/>
          <p:cNvGrpSpPr/>
          <p:nvPr/>
        </p:nvGrpSpPr>
        <p:grpSpPr>
          <a:xfrm>
            <a:off x="93960" y="2913120"/>
            <a:ext cx="4044600" cy="984600"/>
            <a:chOff x="93960" y="2913120"/>
            <a:chExt cx="4044600" cy="984600"/>
          </a:xfrm>
        </p:grpSpPr>
        <p:graphicFrame>
          <p:nvGraphicFramePr>
            <p:cNvPr id="1707" name=""/>
            <p:cNvGraphicFramePr/>
            <p:nvPr/>
          </p:nvGraphicFramePr>
          <p:xfrm>
            <a:off x="93960" y="2913120"/>
            <a:ext cx="4044600" cy="580320"/>
          </p:xfrm>
          <a:graphic>
            <a:graphicData uri="http://schemas.openxmlformats.org/drawingml/2006/table">
              <a:tbl>
                <a:tblPr/>
                <a:tblGrid>
                  <a:gridCol w="695520"/>
                  <a:gridCol w="452160"/>
                  <a:gridCol w="540000"/>
                  <a:gridCol w="745920"/>
                  <a:gridCol w="405000"/>
                  <a:gridCol w="420480"/>
                  <a:gridCol w="785880"/>
                </a:tblGrid>
                <a:tr h="305640"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m</a:t>
                        </a:r>
                        <a:r>
                          <a:rPr b="0" lang="en-AU" sz="1600" spc="-1" strike="noStrike" baseline="-8000">
                            <a:latin typeface="TexMaths Symbols"/>
                            <a:ea typeface="TexMaths Symbols"/>
                          </a:rPr>
                          <a:t>i</a:t>
                        </a: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/m</a:t>
                        </a:r>
                        <a:r>
                          <a:rPr b="0" lang="en-AU" sz="1600" spc="-1" strike="noStrike" baseline="-8000">
                            <a:latin typeface="TexMaths Symbols"/>
                            <a:ea typeface="TexMaths Symbols"/>
                          </a:rPr>
                          <a:t>e</a:t>
                        </a:r>
                        <a:r>
                          <a:rPr b="0" lang="en-AU" sz="1600" spc="-1" strike="noStrike">
                            <a:latin typeface="Arial"/>
                            <a:ea typeface="Arial"/>
                          </a:rPr>
                          <a:t> </a:t>
                        </a:r>
                        <a:endParaRPr b="0" lang="en-AU" sz="1600" spc="-1" strike="noStrike">
                          <a:latin typeface="Arial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b3b3b3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n</a:t>
                        </a:r>
                        <a:r>
                          <a:rPr b="0" lang="en-AU" sz="1600" spc="-1" strike="noStrike" baseline="-8000">
                            <a:latin typeface="TexMaths Symbols"/>
                            <a:ea typeface="TexMaths Symbols"/>
                          </a:rPr>
                          <a:t>0</a:t>
                        </a:r>
                        <a:r>
                          <a:rPr b="0" lang="en-AU" sz="1600" spc="-1" strike="noStrike">
                            <a:latin typeface="Arial"/>
                            <a:ea typeface="Arial"/>
                          </a:rPr>
                          <a:t> </a:t>
                        </a:r>
                        <a:endParaRPr b="0" lang="en-AU" sz="1600" spc="-1" strike="noStrike">
                          <a:latin typeface="Arial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b3b3b3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v</a:t>
                        </a:r>
                        <a:r>
                          <a:rPr b="0" lang="en-AU" sz="1600" spc="-1" strike="noStrike" baseline="-8000">
                            <a:latin typeface="TexMaths Symbols"/>
                            <a:ea typeface="TexMaths Symbols"/>
                          </a:rPr>
                          <a:t>0</a:t>
                        </a: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 /c</a:t>
                        </a:r>
                        <a:r>
                          <a:rPr b="0" lang="en-AU" sz="1600" spc="-1" strike="noStrike">
                            <a:latin typeface="Arial"/>
                            <a:ea typeface="Arial"/>
                          </a:rPr>
                          <a:t>  </a:t>
                        </a:r>
                        <a:endParaRPr b="0" lang="en-AU" sz="1600" spc="-1" strike="noStrike">
                          <a:latin typeface="Arial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b3b3b3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Arial"/>
                            <a:ea typeface="Arial"/>
                          </a:rPr>
                          <a:t> </a:t>
                        </a: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v</a:t>
                        </a:r>
                        <a:r>
                          <a:rPr b="0" lang="en-AU" sz="1600" spc="-1" strike="noStrike" baseline="-8000">
                            <a:latin typeface="TexMaths Symbols"/>
                            <a:ea typeface="TexMaths Symbols"/>
                          </a:rPr>
                          <a:t>th,e</a:t>
                        </a: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 / c</a:t>
                        </a:r>
                        <a:r>
                          <a:rPr b="0" lang="en-AU" sz="1600" spc="-1" strike="noStrike">
                            <a:latin typeface="Arial"/>
                            <a:ea typeface="Arial"/>
                          </a:rPr>
                          <a:t> </a:t>
                        </a:r>
                        <a:endParaRPr b="0" lang="en-AU" sz="1600" spc="-1" strike="noStrike">
                          <a:latin typeface="Arial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b3b3b3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θ</a:t>
                        </a:r>
                        <a:r>
                          <a:rPr b="0" lang="en-AU" sz="1600" spc="-1" strike="noStrike" baseline="-8000">
                            <a:latin typeface="TexMaths Symbols"/>
                            <a:ea typeface="TexMaths Symbols"/>
                          </a:rPr>
                          <a:t>bn</a:t>
                        </a:r>
                        <a:r>
                          <a:rPr b="0" lang="en-AU" sz="1600" spc="-1" strike="noStrike">
                            <a:latin typeface="Arial"/>
                            <a:ea typeface="Arial"/>
                          </a:rPr>
                          <a:t>  </a:t>
                        </a:r>
                        <a:endParaRPr b="0" lang="en-AU" sz="1600" spc="-1" strike="noStrike">
                          <a:latin typeface="Arial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b3b3b3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λ</a:t>
                        </a:r>
                        <a:r>
                          <a:rPr b="0" lang="en-AU" sz="1600" spc="-1" strike="noStrike" baseline="-8000">
                            <a:latin typeface="TexMaths Symbols"/>
                            <a:ea typeface="TexMaths Symbols"/>
                          </a:rPr>
                          <a:t>se</a:t>
                        </a:r>
                        <a:r>
                          <a:rPr b="0" lang="en-AU" sz="1600" spc="-1" strike="noStrike">
                            <a:latin typeface="Arial"/>
                            <a:ea typeface="Arial"/>
                          </a:rPr>
                          <a:t> </a:t>
                        </a:r>
                        <a:endParaRPr b="0" lang="en-AU" sz="1600" spc="-1" strike="noStrike">
                          <a:latin typeface="Arial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b3b3b3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lnSpc>
                            <a:spcPct val="100000"/>
                          </a:lnSpc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Ω</a:t>
                        </a:r>
                        <a:r>
                          <a:rPr b="0" lang="en-AU" sz="1600" spc="-1" strike="noStrike" baseline="-8000">
                            <a:latin typeface="TexMaths Symbols"/>
                            <a:ea typeface="TexMaths Symbols"/>
                          </a:rPr>
                          <a:t>i</a:t>
                        </a:r>
                        <a:r>
                          <a:rPr b="0" lang="en-AU" sz="1600" spc="-466" strike="noStrike" baseline="33000">
                            <a:latin typeface="TexMaths Symbols"/>
                            <a:ea typeface="TexMaths Symbols"/>
                          </a:rPr>
                          <a:t> −</a:t>
                        </a:r>
                        <a:r>
                          <a:rPr b="0" lang="en-AU" sz="1600" spc="-1" strike="noStrike">
                            <a:latin typeface="Arial"/>
                            <a:ea typeface="Arial"/>
                          </a:rPr>
                          <a:t> </a:t>
                        </a:r>
                        <a:r>
                          <a:rPr b="0" lang="en-AU" sz="1600" spc="-1" strike="noStrike" baseline="33000">
                            <a:latin typeface="TexMaths Symbols"/>
                            <a:ea typeface="TexMaths Symbols"/>
                          </a:rPr>
                          <a:t>1</a:t>
                        </a:r>
                        <a:endParaRPr b="0" lang="en-AU" sz="1600" spc="-1" strike="noStrike">
                          <a:latin typeface="Arial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b3b3b3"/>
                      </a:solidFill>
                    </a:tcPr>
                  </a:tc>
                </a:tr>
                <a:tr h="275040"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lnSpc>
                            <a:spcPct val="100000"/>
                          </a:lnSpc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50</a:t>
                        </a:r>
                        <a:endParaRPr b="0" lang="en-AU" sz="1600" spc="-1" strike="noStrike">
                          <a:latin typeface="TexMaths Symbols"/>
                          <a:ea typeface="TexMaths Symbols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cccccc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40</a:t>
                        </a:r>
                        <a:endParaRPr b="0" lang="en-AU" sz="1600" spc="-1" strike="noStrike">
                          <a:latin typeface="TexMaths Symbols"/>
                          <a:ea typeface="TexMaths Symbols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cccccc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-0.2</a:t>
                        </a:r>
                        <a:endParaRPr b="0" lang="en-AU" sz="1600" spc="-1" strike="noStrike">
                          <a:latin typeface="TexMaths Symbols"/>
                          <a:ea typeface="TexMaths Symbols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cccccc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0.0444</a:t>
                        </a:r>
                        <a:endParaRPr b="0" lang="en-AU" sz="1600" spc="-1" strike="noStrike">
                          <a:latin typeface="TexMaths Symbols"/>
                          <a:ea typeface="TexMaths Symbols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cccccc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60</a:t>
                        </a:r>
                        <a:endParaRPr b="0" lang="en-AU" sz="1600" spc="-1" strike="noStrike">
                          <a:latin typeface="TexMaths Symbols"/>
                          <a:ea typeface="TexMaths Symbols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cccccc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8</a:t>
                        </a:r>
                        <a:endParaRPr b="0" lang="en-AU" sz="1600" spc="-1" strike="noStrike">
                          <a:latin typeface="TexMaths Symbols"/>
                          <a:ea typeface="TexMaths Symbols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cccccc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13000 δt </a:t>
                        </a:r>
                        <a:endParaRPr b="0" lang="en-AU" sz="1600" spc="-1" strike="noStrike">
                          <a:latin typeface="TexMaths Symbols"/>
                          <a:ea typeface="TexMaths Symbols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cccccc"/>
                      </a:solidFill>
                    </a:tcPr>
                  </a:tc>
                </a:tr>
              </a:tbl>
            </a:graphicData>
          </a:graphic>
        </p:graphicFrame>
        <p:sp>
          <p:nvSpPr>
            <p:cNvPr id="1708" name=""/>
            <p:cNvSpPr txBox="1"/>
            <p:nvPr/>
          </p:nvSpPr>
          <p:spPr>
            <a:xfrm>
              <a:off x="1063800" y="3595680"/>
              <a:ext cx="2340000" cy="302040"/>
            </a:xfrm>
            <a:prstGeom prst="rect">
              <a:avLst/>
            </a:prstGeom>
            <a:noFill/>
            <a:ln w="0">
              <a:solidFill>
                <a:srgbClr val="000000"/>
              </a:solidFill>
            </a:ln>
          </p:spPr>
          <p:txBody>
            <a:bodyPr lIns="90000" rIns="90000" tIns="45000" bIns="45000" anchor="t">
              <a:noAutofit/>
            </a:bodyPr>
            <a:p>
              <a:pPr algn="ctr">
                <a:buNone/>
              </a:pPr>
              <a:r>
                <a:rPr b="0" lang="en-AU" sz="1500" spc="-1" strike="noStrike">
                  <a:latin typeface="Arial"/>
                </a:rPr>
                <a:t>Simulation parameters</a:t>
              </a:r>
              <a:endParaRPr b="0" lang="en-AU" sz="1500" spc="-1" strike="noStrike">
                <a:latin typeface="Arial"/>
              </a:endParaRPr>
            </a:p>
          </p:txBody>
        </p:sp>
      </p:grpSp>
      <p:sp>
        <p:nvSpPr>
          <p:cNvPr id="1709" name=""/>
          <p:cNvSpPr txBox="1"/>
          <p:nvPr/>
        </p:nvSpPr>
        <p:spPr>
          <a:xfrm>
            <a:off x="360" y="1198080"/>
            <a:ext cx="916272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1800" spc="-1" strike="noStrike">
                <a:latin typeface="Arial"/>
                <a:ea typeface="Noto Sans CJK SC"/>
              </a:rPr>
              <a:t>Oblique shocks: </a:t>
            </a:r>
            <a:r>
              <a:rPr b="1" lang="en-AU" sz="1800" spc="-1" strike="noStrike">
                <a:latin typeface="Arial"/>
                <a:ea typeface="Noto Sans CJK SC"/>
              </a:rPr>
              <a:t>turbulent foreshock region</a:t>
            </a:r>
            <a:r>
              <a:rPr b="0" lang="en-AU" sz="1800" spc="-1" strike="noStrike">
                <a:latin typeface="Arial"/>
                <a:ea typeface="Noto Sans CJK SC"/>
              </a:rPr>
              <a:t> where various </a:t>
            </a:r>
            <a:r>
              <a:rPr b="1" lang="en-AU" sz="1800" spc="-1" strike="noStrike">
                <a:latin typeface="Arial"/>
                <a:ea typeface="Noto Sans CJK SC"/>
              </a:rPr>
              <a:t>beam instabilities</a:t>
            </a:r>
            <a:r>
              <a:rPr b="0" lang="en-AU" sz="1800" spc="-1" strike="noStrike">
                <a:latin typeface="Arial"/>
                <a:ea typeface="Noto Sans CJK SC"/>
              </a:rPr>
              <a:t> are driven</a:t>
            </a:r>
            <a:endParaRPr b="0" lang="en-AU" sz="1800" spc="-1" strike="noStrike">
              <a:latin typeface="Arial"/>
            </a:endParaRPr>
          </a:p>
        </p:txBody>
      </p:sp>
      <p:sp>
        <p:nvSpPr>
          <p:cNvPr id="1710" name=""/>
          <p:cNvSpPr txBox="1"/>
          <p:nvPr/>
        </p:nvSpPr>
        <p:spPr>
          <a:xfrm>
            <a:off x="9720" y="4260960"/>
            <a:ext cx="8934840" cy="602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AU" sz="1800" spc="-1" strike="noStrike">
                <a:latin typeface="Arial"/>
              </a:rPr>
              <a:t>Instabilities &amp; non-linear structures </a:t>
            </a:r>
            <a:r>
              <a:rPr b="1" lang="en-AU" sz="1800" spc="-1" strike="noStrike">
                <a:latin typeface="Arial"/>
              </a:rPr>
              <a:t>modify electron dynamics</a:t>
            </a:r>
            <a:r>
              <a:rPr b="0" lang="en-AU" sz="1800" spc="-1" strike="noStrike">
                <a:latin typeface="Arial"/>
              </a:rPr>
              <a:t> – provides scattering and are capable of providing heating &amp; acceleration</a:t>
            </a:r>
            <a:endParaRPr b="0" lang="en-AU" sz="1800" spc="-1" strike="noStrike"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Shock simulations with upstream Alfvénic turbulence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8EBB373-C7E1-4A90-90AC-EA070CB02A07}" type="slidenum">
              <a:t>4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>30.09.2026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1" name="" descr=""/>
          <p:cNvPicPr/>
          <p:nvPr/>
        </p:nvPicPr>
        <p:blipFill>
          <a:blip r:embed="rId1"/>
          <a:stretch/>
        </p:blipFill>
        <p:spPr>
          <a:xfrm>
            <a:off x="157320" y="1288800"/>
            <a:ext cx="3505320" cy="3495960"/>
          </a:xfrm>
          <a:prstGeom prst="rect">
            <a:avLst/>
          </a:prstGeom>
          <a:ln w="0">
            <a:noFill/>
          </a:ln>
        </p:spPr>
      </p:pic>
      <p:sp>
        <p:nvSpPr>
          <p:cNvPr id="1712" name=""/>
          <p:cNvSpPr txBox="1"/>
          <p:nvPr/>
        </p:nvSpPr>
        <p:spPr>
          <a:xfrm>
            <a:off x="2520000" y="242640"/>
            <a:ext cx="6480000" cy="657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4000" spc="-1" strike="noStrike">
                <a:latin typeface="Arial"/>
              </a:rPr>
              <a:t>… </a:t>
            </a:r>
            <a:r>
              <a:rPr b="0" lang="en-AU" sz="4000" spc="-1" strike="noStrike">
                <a:latin typeface="Arial"/>
              </a:rPr>
              <a:t>so what’s missing?</a:t>
            </a:r>
            <a:endParaRPr b="0" lang="en-AU" sz="4000" spc="-1" strike="noStrike">
              <a:latin typeface="Arial"/>
            </a:endParaRPr>
          </a:p>
        </p:txBody>
      </p:sp>
      <p:sp>
        <p:nvSpPr>
          <p:cNvPr id="1713" name="PlaceHolder 1"/>
          <p:cNvSpPr>
            <a:spLocks noGrp="1"/>
          </p:cNvSpPr>
          <p:nvPr>
            <p:ph/>
          </p:nvPr>
        </p:nvSpPr>
        <p:spPr>
          <a:xfrm>
            <a:off x="3674520" y="1313280"/>
            <a:ext cx="5323680" cy="3650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AU" sz="1800" spc="-1" strike="noStrike">
                <a:latin typeface="Arial"/>
              </a:rPr>
              <a:t>Plasma is ubiquitous in astrophysical environments, but is </a:t>
            </a:r>
            <a:r>
              <a:rPr b="1" lang="en-AU" sz="1800" spc="-1" strike="noStrike">
                <a:latin typeface="Arial"/>
              </a:rPr>
              <a:t>rarely homogeneous</a:t>
            </a:r>
            <a:r>
              <a:rPr b="0" lang="en-AU" sz="1800" spc="-1" strike="noStrike">
                <a:latin typeface="Arial"/>
              </a:rPr>
              <a:t>, especially on kinetic scales</a:t>
            </a:r>
            <a:r>
              <a:rPr b="0" lang="en-AU" sz="1800" spc="-1" strike="noStrike">
                <a:latin typeface="Arial"/>
              </a:rPr>
              <a:t> 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AU" sz="1800" spc="-1" strike="noStrike">
                <a:latin typeface="Arial"/>
              </a:rPr>
              <a:t>We need to include turbulence in the upstream region of shock simulations!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AU" sz="1800" spc="-1" strike="noStrike">
                <a:latin typeface="Arial"/>
              </a:rPr>
              <a:t>Turbulence can: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AU" sz="1800" spc="-1" strike="noStrike">
                <a:latin typeface="Arial"/>
              </a:rPr>
              <a:t>Provide additional </a:t>
            </a:r>
            <a:r>
              <a:rPr b="1" lang="en-AU" sz="1800" spc="-1" strike="noStrike">
                <a:latin typeface="Arial"/>
              </a:rPr>
              <a:t>particle scattering</a:t>
            </a:r>
            <a:r>
              <a:rPr b="0" lang="en-AU" sz="1800" spc="-1" strike="noStrike">
                <a:latin typeface="Arial"/>
              </a:rPr>
              <a:t> towards &amp; around the shock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AU" sz="1800" spc="-1" strike="noStrike">
                <a:latin typeface="Arial"/>
              </a:rPr>
              <a:t>Modify the </a:t>
            </a:r>
            <a:r>
              <a:rPr b="1" lang="en-AU" sz="1800" spc="-1" strike="noStrike">
                <a:latin typeface="Arial"/>
              </a:rPr>
              <a:t>shock structure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AU" sz="1800" spc="-1" strike="noStrike">
                <a:latin typeface="Arial"/>
              </a:rPr>
              <a:t>Modify properties of </a:t>
            </a:r>
            <a:r>
              <a:rPr b="1" lang="en-AU" sz="1800" spc="-1" strike="noStrike">
                <a:latin typeface="Arial"/>
              </a:rPr>
              <a:t>instabilities</a:t>
            </a:r>
            <a:r>
              <a:rPr b="0" lang="en-AU" sz="1800" spc="-1" strike="noStrike">
                <a:latin typeface="Arial"/>
              </a:rPr>
              <a:t> and </a:t>
            </a:r>
            <a:r>
              <a:rPr b="1" lang="en-AU" sz="1800" spc="-1" strike="noStrike">
                <a:latin typeface="Arial"/>
              </a:rPr>
              <a:t>non-linear structures</a:t>
            </a:r>
            <a:r>
              <a:rPr b="0" lang="en-AU" sz="1800" spc="-1" strike="noStrike">
                <a:latin typeface="Arial"/>
              </a:rPr>
              <a:t> in the foreshock region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Shock simulations with upstream Alfvénic turbulence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D985407-A815-44CC-9E33-A8BCD5C63AA8}" type="slidenum">
              <a:t>5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>30.09.2026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4" name=""/>
          <p:cNvSpPr txBox="1"/>
          <p:nvPr/>
        </p:nvSpPr>
        <p:spPr>
          <a:xfrm>
            <a:off x="2168640" y="62280"/>
            <a:ext cx="7380000" cy="1001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3200" spc="-1" strike="noStrike">
                <a:latin typeface="Arial"/>
              </a:rPr>
              <a:t>Oblique shock simulations with compressive turbulence</a:t>
            </a:r>
            <a:endParaRPr b="0" lang="en-AU" sz="3200" spc="-1" strike="noStrike">
              <a:latin typeface="Arial"/>
            </a:endParaRPr>
          </a:p>
        </p:txBody>
      </p:sp>
      <p:grpSp>
        <p:nvGrpSpPr>
          <p:cNvPr id="1715" name=""/>
          <p:cNvGrpSpPr/>
          <p:nvPr/>
        </p:nvGrpSpPr>
        <p:grpSpPr>
          <a:xfrm>
            <a:off x="28080" y="1860120"/>
            <a:ext cx="5598360" cy="2692440"/>
            <a:chOff x="28080" y="1860120"/>
            <a:chExt cx="5598360" cy="2692440"/>
          </a:xfrm>
        </p:grpSpPr>
        <p:pic>
          <p:nvPicPr>
            <p:cNvPr id="1716" name="" descr=""/>
            <p:cNvPicPr/>
            <p:nvPr/>
          </p:nvPicPr>
          <p:blipFill>
            <a:blip r:embed="rId1"/>
            <a:stretch/>
          </p:blipFill>
          <p:spPr>
            <a:xfrm>
              <a:off x="28080" y="1860120"/>
              <a:ext cx="5598360" cy="23040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717" name="Google Shape;147;p 2"/>
            <p:cNvSpPr txBox="1"/>
            <p:nvPr/>
          </p:nvSpPr>
          <p:spPr>
            <a:xfrm>
              <a:off x="343440" y="4089240"/>
              <a:ext cx="4762800" cy="463320"/>
            </a:xfrm>
            <a:prstGeom prst="rect">
              <a:avLst/>
            </a:prstGeom>
            <a:noFill/>
            <a:ln w="0">
              <a:noFill/>
            </a:ln>
          </p:spPr>
          <p:txBody>
            <a:bodyPr tIns="91440" bIns="91440" anchor="t">
              <a:normAutofit fontScale="38000"/>
            </a:bodyPr>
            <a:p>
              <a:pPr>
                <a:lnSpc>
                  <a:spcPct val="115000"/>
                </a:lnSpc>
                <a:buNone/>
              </a:pPr>
              <a:r>
                <a:rPr b="0" lang="en-AU" sz="2100" spc="-1" strike="noStrike">
                  <a:latin typeface="Arial"/>
                </a:rPr>
                <a:t>PIC simulation of oblique high-Mach number shocks with compressive turbulence. </a:t>
              </a:r>
              <a:endParaRPr b="0" lang="en-AU" sz="2100" spc="-1" strike="noStrike">
                <a:latin typeface="Arial"/>
              </a:endParaRPr>
            </a:p>
            <a:p>
              <a:pPr>
                <a:lnSpc>
                  <a:spcPct val="115000"/>
                </a:lnSpc>
                <a:buNone/>
              </a:pPr>
              <a:r>
                <a:rPr b="0" lang="en-AU" sz="2100" spc="-1" strike="noStrike">
                  <a:latin typeface="Arial"/>
                </a:rPr>
                <a:t>(Fulat, </a:t>
              </a:r>
              <a:r>
                <a:rPr b="1" lang="en-AU" sz="2100" spc="-1" strike="noStrike">
                  <a:latin typeface="Arial"/>
                </a:rPr>
                <a:t>Moore</a:t>
              </a:r>
              <a:r>
                <a:rPr b="0" lang="en-AU" sz="2100" spc="-1" strike="noStrike">
                  <a:latin typeface="Arial"/>
                </a:rPr>
                <a:t> et al. 2026 accepted)</a:t>
              </a:r>
              <a:endParaRPr b="0" lang="en-AU" sz="2100" spc="-1" strike="noStrike">
                <a:latin typeface="Arial"/>
              </a:endParaRPr>
            </a:p>
          </p:txBody>
        </p:sp>
      </p:grpSp>
      <p:sp>
        <p:nvSpPr>
          <p:cNvPr id="1718" name="Google Shape;147;p 4"/>
          <p:cNvSpPr txBox="1"/>
          <p:nvPr/>
        </p:nvSpPr>
        <p:spPr>
          <a:xfrm>
            <a:off x="123480" y="1164240"/>
            <a:ext cx="8986680" cy="7200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/>
          </a:bodyPr>
          <a:p>
            <a:pPr marL="457200" indent="-310680">
              <a:lnSpc>
                <a:spcPct val="115000"/>
              </a:lnSpc>
              <a:buClr>
                <a:srgbClr val="000000"/>
              </a:buClr>
              <a:buFont typeface="Lato"/>
              <a:buChar char="●"/>
            </a:pPr>
            <a:r>
              <a:rPr b="0" lang="en-AU" sz="1500" spc="-1" strike="noStrike">
                <a:latin typeface="Arial"/>
              </a:rPr>
              <a:t>Previous work by Karol Fulat has shown that electrons are accelerated more efficiently with pre-existing compressive turbulence in the upstream</a:t>
            </a:r>
            <a:endParaRPr b="0" lang="en-AU" sz="1500" spc="-1" strike="noStrike">
              <a:latin typeface="Arial"/>
            </a:endParaRPr>
          </a:p>
        </p:txBody>
      </p:sp>
      <p:sp>
        <p:nvSpPr>
          <p:cNvPr id="1719" name=""/>
          <p:cNvSpPr txBox="1"/>
          <p:nvPr/>
        </p:nvSpPr>
        <p:spPr>
          <a:xfrm>
            <a:off x="-2751840" y="6672240"/>
            <a:ext cx="3825000" cy="427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fld id="{7FD2D0CD-17C3-42F2-8B21-EF05EC061518}" type="slidenum">
              <a:rPr b="0" lang="en-AU" sz="1800" spc="-1" strike="noStrike">
                <a:latin typeface="Arial"/>
              </a:rPr>
              <a:t>&lt;number&gt;</a:t>
            </a:fld>
            <a:endParaRPr b="0" lang="en-AU" sz="1800" spc="-1" strike="noStrike">
              <a:latin typeface="Arial"/>
            </a:endParaRPr>
          </a:p>
        </p:txBody>
      </p:sp>
      <p:pic>
        <p:nvPicPr>
          <p:cNvPr id="1720" name="" descr=""/>
          <p:cNvPicPr/>
          <p:nvPr/>
        </p:nvPicPr>
        <p:blipFill>
          <a:blip r:embed="rId2"/>
          <a:stretch/>
        </p:blipFill>
        <p:spPr>
          <a:xfrm>
            <a:off x="5741640" y="1828440"/>
            <a:ext cx="3082680" cy="1983600"/>
          </a:xfrm>
          <a:prstGeom prst="rect">
            <a:avLst/>
          </a:prstGeom>
          <a:ln w="0">
            <a:noFill/>
          </a:ln>
        </p:spPr>
      </p:pic>
      <p:grpSp>
        <p:nvGrpSpPr>
          <p:cNvPr id="1721" name=""/>
          <p:cNvGrpSpPr/>
          <p:nvPr/>
        </p:nvGrpSpPr>
        <p:grpSpPr>
          <a:xfrm>
            <a:off x="5067720" y="4001040"/>
            <a:ext cx="4073040" cy="926280"/>
            <a:chOff x="5067720" y="4001040"/>
            <a:chExt cx="4073040" cy="926280"/>
          </a:xfrm>
        </p:grpSpPr>
        <p:graphicFrame>
          <p:nvGraphicFramePr>
            <p:cNvPr id="1722" name=""/>
            <p:cNvGraphicFramePr/>
            <p:nvPr/>
          </p:nvGraphicFramePr>
          <p:xfrm>
            <a:off x="5067720" y="4001040"/>
            <a:ext cx="4044600" cy="580320"/>
          </p:xfrm>
          <a:graphic>
            <a:graphicData uri="http://schemas.openxmlformats.org/drawingml/2006/table">
              <a:tbl>
                <a:tblPr/>
                <a:tblGrid>
                  <a:gridCol w="695520"/>
                  <a:gridCol w="452160"/>
                  <a:gridCol w="540000"/>
                  <a:gridCol w="745920"/>
                  <a:gridCol w="405000"/>
                  <a:gridCol w="420480"/>
                  <a:gridCol w="785880"/>
                </a:tblGrid>
                <a:tr h="305640"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m</a:t>
                        </a:r>
                        <a:r>
                          <a:rPr b="0" lang="en-AU" sz="1600" spc="-1" strike="noStrike" baseline="-8000">
                            <a:latin typeface="TexMaths Symbols"/>
                            <a:ea typeface="TexMaths Symbols"/>
                          </a:rPr>
                          <a:t>i</a:t>
                        </a: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/m</a:t>
                        </a:r>
                        <a:r>
                          <a:rPr b="0" lang="en-AU" sz="1600" spc="-1" strike="noStrike" baseline="-8000">
                            <a:latin typeface="TexMaths Symbols"/>
                            <a:ea typeface="TexMaths Symbols"/>
                          </a:rPr>
                          <a:t>e</a:t>
                        </a:r>
                        <a:r>
                          <a:rPr b="0" lang="en-AU" sz="1600" spc="-1" strike="noStrike">
                            <a:latin typeface="Arial"/>
                            <a:ea typeface="Arial"/>
                          </a:rPr>
                          <a:t> </a:t>
                        </a:r>
                        <a:endParaRPr b="0" lang="en-AU" sz="1600" spc="-1" strike="noStrike">
                          <a:latin typeface="Arial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b3b3b3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n</a:t>
                        </a:r>
                        <a:r>
                          <a:rPr b="0" lang="en-AU" sz="1600" spc="-1" strike="noStrike" baseline="-8000">
                            <a:latin typeface="TexMaths Symbols"/>
                            <a:ea typeface="TexMaths Symbols"/>
                          </a:rPr>
                          <a:t>0</a:t>
                        </a:r>
                        <a:r>
                          <a:rPr b="0" lang="en-AU" sz="1600" spc="-1" strike="noStrike">
                            <a:latin typeface="Arial"/>
                            <a:ea typeface="Arial"/>
                          </a:rPr>
                          <a:t> </a:t>
                        </a:r>
                        <a:endParaRPr b="0" lang="en-AU" sz="1600" spc="-1" strike="noStrike">
                          <a:latin typeface="Arial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b3b3b3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v</a:t>
                        </a:r>
                        <a:r>
                          <a:rPr b="0" lang="en-AU" sz="1600" spc="-1" strike="noStrike" baseline="-8000">
                            <a:latin typeface="TexMaths Symbols"/>
                            <a:ea typeface="TexMaths Symbols"/>
                          </a:rPr>
                          <a:t>0</a:t>
                        </a: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 /c</a:t>
                        </a:r>
                        <a:r>
                          <a:rPr b="0" lang="en-AU" sz="1600" spc="-1" strike="noStrike">
                            <a:latin typeface="Arial"/>
                            <a:ea typeface="Arial"/>
                          </a:rPr>
                          <a:t>  </a:t>
                        </a:r>
                        <a:endParaRPr b="0" lang="en-AU" sz="1600" spc="-1" strike="noStrike">
                          <a:latin typeface="Arial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b3b3b3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Arial"/>
                            <a:ea typeface="Arial"/>
                          </a:rPr>
                          <a:t> </a:t>
                        </a: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v</a:t>
                        </a:r>
                        <a:r>
                          <a:rPr b="0" lang="en-AU" sz="1600" spc="-1" strike="noStrike" baseline="-8000">
                            <a:latin typeface="TexMaths Symbols"/>
                            <a:ea typeface="TexMaths Symbols"/>
                          </a:rPr>
                          <a:t>th,e</a:t>
                        </a: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 / c</a:t>
                        </a:r>
                        <a:r>
                          <a:rPr b="0" lang="en-AU" sz="1600" spc="-1" strike="noStrike">
                            <a:latin typeface="Arial"/>
                            <a:ea typeface="Arial"/>
                          </a:rPr>
                          <a:t> </a:t>
                        </a:r>
                        <a:endParaRPr b="0" lang="en-AU" sz="1600" spc="-1" strike="noStrike">
                          <a:latin typeface="Arial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b3b3b3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θ</a:t>
                        </a:r>
                        <a:r>
                          <a:rPr b="0" lang="en-AU" sz="1600" spc="-1" strike="noStrike" baseline="-8000">
                            <a:latin typeface="TexMaths Symbols"/>
                            <a:ea typeface="TexMaths Symbols"/>
                          </a:rPr>
                          <a:t>bn</a:t>
                        </a:r>
                        <a:r>
                          <a:rPr b="0" lang="en-AU" sz="1600" spc="-1" strike="noStrike">
                            <a:latin typeface="Arial"/>
                            <a:ea typeface="Arial"/>
                          </a:rPr>
                          <a:t>  </a:t>
                        </a:r>
                        <a:endParaRPr b="0" lang="en-AU" sz="1600" spc="-1" strike="noStrike">
                          <a:latin typeface="Arial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b3b3b3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λ</a:t>
                        </a:r>
                        <a:r>
                          <a:rPr b="0" lang="en-AU" sz="1600" spc="-1" strike="noStrike" baseline="-8000">
                            <a:latin typeface="TexMaths Symbols"/>
                            <a:ea typeface="TexMaths Symbols"/>
                          </a:rPr>
                          <a:t>se</a:t>
                        </a:r>
                        <a:r>
                          <a:rPr b="0" lang="en-AU" sz="1600" spc="-1" strike="noStrike">
                            <a:latin typeface="Arial"/>
                            <a:ea typeface="Arial"/>
                          </a:rPr>
                          <a:t> </a:t>
                        </a:r>
                        <a:endParaRPr b="0" lang="en-AU" sz="1600" spc="-1" strike="noStrike">
                          <a:latin typeface="Arial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b3b3b3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lnSpc>
                            <a:spcPct val="100000"/>
                          </a:lnSpc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Ω</a:t>
                        </a:r>
                        <a:r>
                          <a:rPr b="0" lang="en-AU" sz="1600" spc="-1" strike="noStrike" baseline="-8000">
                            <a:latin typeface="TexMaths Symbols"/>
                            <a:ea typeface="TexMaths Symbols"/>
                          </a:rPr>
                          <a:t>i</a:t>
                        </a:r>
                        <a:r>
                          <a:rPr b="0" lang="en-AU" sz="1600" spc="-466" strike="noStrike" baseline="33000">
                            <a:latin typeface="TexMaths Symbols"/>
                            <a:ea typeface="TexMaths Symbols"/>
                          </a:rPr>
                          <a:t> −</a:t>
                        </a:r>
                        <a:r>
                          <a:rPr b="0" lang="en-AU" sz="1600" spc="-1" strike="noStrike">
                            <a:latin typeface="Arial"/>
                            <a:ea typeface="Arial"/>
                          </a:rPr>
                          <a:t> </a:t>
                        </a:r>
                        <a:r>
                          <a:rPr b="0" lang="en-AU" sz="1600" spc="-1" strike="noStrike" baseline="33000">
                            <a:latin typeface="TexMaths Symbols"/>
                            <a:ea typeface="TexMaths Symbols"/>
                          </a:rPr>
                          <a:t>1</a:t>
                        </a:r>
                        <a:endParaRPr b="0" lang="en-AU" sz="1600" spc="-1" strike="noStrike">
                          <a:latin typeface="Arial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b3b3b3"/>
                      </a:solidFill>
                    </a:tcPr>
                  </a:tc>
                </a:tr>
                <a:tr h="275040"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lnSpc>
                            <a:spcPct val="100000"/>
                          </a:lnSpc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100</a:t>
                        </a:r>
                        <a:endParaRPr b="0" lang="en-AU" sz="1600" spc="-1" strike="noStrike">
                          <a:latin typeface="TexMaths Symbols"/>
                          <a:ea typeface="TexMaths Symbols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cccccc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20</a:t>
                        </a:r>
                        <a:endParaRPr b="0" lang="en-AU" sz="1600" spc="-1" strike="noStrike">
                          <a:latin typeface="TexMaths Symbols"/>
                          <a:ea typeface="TexMaths Symbols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cccccc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-0.2</a:t>
                        </a:r>
                        <a:endParaRPr b="0" lang="en-AU" sz="1600" spc="-1" strike="noStrike">
                          <a:latin typeface="TexMaths Symbols"/>
                          <a:ea typeface="TexMaths Symbols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cccccc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0.05722 </a:t>
                        </a:r>
                        <a:endParaRPr b="0" lang="en-AU" sz="1600" spc="-1" strike="noStrike">
                          <a:latin typeface="TexMaths Symbols"/>
                          <a:ea typeface="TexMaths Symbols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cccccc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60</a:t>
                        </a:r>
                        <a:endParaRPr b="0" lang="en-AU" sz="1600" spc="-1" strike="noStrike">
                          <a:latin typeface="TexMaths Symbols"/>
                          <a:ea typeface="TexMaths Symbols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cccccc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20</a:t>
                        </a:r>
                        <a:endParaRPr b="0" lang="en-AU" sz="1600" spc="-1" strike="noStrike">
                          <a:latin typeface="TexMaths Symbols"/>
                          <a:ea typeface="TexMaths Symbols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cccccc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48000 δt </a:t>
                        </a:r>
                        <a:endParaRPr b="0" lang="en-AU" sz="1600" spc="-1" strike="noStrike">
                          <a:latin typeface="TexMaths Symbols"/>
                          <a:ea typeface="TexMaths Symbols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cccccc"/>
                      </a:solidFill>
                    </a:tcPr>
                  </a:tc>
                </a:tr>
              </a:tbl>
            </a:graphicData>
          </a:graphic>
        </p:graphicFrame>
        <p:sp>
          <p:nvSpPr>
            <p:cNvPr id="1723" name=""/>
            <p:cNvSpPr txBox="1"/>
            <p:nvPr/>
          </p:nvSpPr>
          <p:spPr>
            <a:xfrm>
              <a:off x="6800760" y="4625280"/>
              <a:ext cx="2340000" cy="302040"/>
            </a:xfrm>
            <a:prstGeom prst="rect">
              <a:avLst/>
            </a:prstGeom>
            <a:noFill/>
            <a:ln w="0">
              <a:solidFill>
                <a:srgbClr val="000000"/>
              </a:solidFill>
            </a:ln>
          </p:spPr>
          <p:txBody>
            <a:bodyPr lIns="90000" rIns="90000" tIns="45000" bIns="45000" anchor="t">
              <a:noAutofit/>
            </a:bodyPr>
            <a:p>
              <a:pPr algn="ctr">
                <a:buNone/>
              </a:pPr>
              <a:r>
                <a:rPr b="0" lang="en-AU" sz="1500" spc="-1" strike="noStrike">
                  <a:latin typeface="Arial"/>
                </a:rPr>
                <a:t>Simulation parameters</a:t>
              </a:r>
              <a:endParaRPr b="0" lang="en-AU" sz="1500" spc="-1" strike="noStrike">
                <a:latin typeface="Arial"/>
              </a:endParaRPr>
            </a:p>
          </p:txBody>
        </p:sp>
      </p:grpSp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Shock simulations with upstream Alfvénic turbulence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922DE68-8DD3-40B0-AB13-FF19E63D5948}" type="slidenum">
              <a:t>6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>30.09.2026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4" name=""/>
          <p:cNvSpPr txBox="1"/>
          <p:nvPr/>
        </p:nvSpPr>
        <p:spPr>
          <a:xfrm>
            <a:off x="2520000" y="242640"/>
            <a:ext cx="6480000" cy="657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4000" spc="-1" strike="noStrike">
                <a:latin typeface="Arial"/>
              </a:rPr>
              <a:t>Alfvénic turbulence</a:t>
            </a:r>
            <a:endParaRPr b="0" lang="en-AU" sz="4000" spc="-1" strike="noStrike">
              <a:latin typeface="Arial"/>
            </a:endParaRPr>
          </a:p>
        </p:txBody>
      </p:sp>
      <p:sp>
        <p:nvSpPr>
          <p:cNvPr id="1725" name=""/>
          <p:cNvSpPr txBox="1"/>
          <p:nvPr/>
        </p:nvSpPr>
        <p:spPr>
          <a:xfrm>
            <a:off x="222480" y="1162440"/>
            <a:ext cx="7922160" cy="361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AU" sz="1800" spc="-1" strike="noStrike">
                <a:latin typeface="Arial"/>
              </a:rPr>
              <a:t>One of the main forms of electromagnetic turbulence</a:t>
            </a:r>
            <a:endParaRPr b="0" lang="en-AU" sz="1800" spc="-1" strike="noStrike">
              <a:latin typeface="Arial"/>
            </a:endParaRPr>
          </a:p>
        </p:txBody>
      </p:sp>
      <p:grpSp>
        <p:nvGrpSpPr>
          <p:cNvPr id="1726" name=""/>
          <p:cNvGrpSpPr/>
          <p:nvPr/>
        </p:nvGrpSpPr>
        <p:grpSpPr>
          <a:xfrm>
            <a:off x="1694160" y="2430360"/>
            <a:ext cx="4860000" cy="1620000"/>
            <a:chOff x="1694160" y="2430360"/>
            <a:chExt cx="4860000" cy="1620000"/>
          </a:xfrm>
        </p:grpSpPr>
        <p:pic>
          <p:nvPicPr>
            <p:cNvPr id="1727" name="" descr=""/>
            <p:cNvPicPr/>
            <p:nvPr/>
          </p:nvPicPr>
          <p:blipFill>
            <a:blip r:embed="rId1"/>
            <a:stretch/>
          </p:blipFill>
          <p:spPr>
            <a:xfrm>
              <a:off x="1694160" y="2430360"/>
              <a:ext cx="4860000" cy="1264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728" name="Google Shape;147;p 7"/>
            <p:cNvSpPr txBox="1"/>
            <p:nvPr/>
          </p:nvSpPr>
          <p:spPr>
            <a:xfrm>
              <a:off x="2594160" y="3690360"/>
              <a:ext cx="3420000" cy="360000"/>
            </a:xfrm>
            <a:prstGeom prst="rect">
              <a:avLst/>
            </a:prstGeom>
            <a:noFill/>
            <a:ln w="0">
              <a:noFill/>
            </a:ln>
          </p:spPr>
          <p:txBody>
            <a:bodyPr tIns="91440" bIns="91440" anchor="t">
              <a:normAutofit fontScale="97000"/>
            </a:bodyPr>
            <a:p>
              <a:pPr>
                <a:lnSpc>
                  <a:spcPct val="115000"/>
                </a:lnSpc>
                <a:buNone/>
              </a:pPr>
              <a:r>
                <a:rPr b="0" lang="en-AU" sz="1050" spc="-1" strike="noStrike">
                  <a:solidFill>
                    <a:srgbClr val="000000"/>
                  </a:solidFill>
                  <a:latin typeface="Arial"/>
                  <a:ea typeface="Noto Sans CJK SC"/>
                </a:rPr>
                <a:t>Propagation </a:t>
              </a:r>
              <a:r>
                <a:rPr b="0" lang="en-AU" sz="1050" spc="-1" strike="noStrike">
                  <a:solidFill>
                    <a:srgbClr val="000000"/>
                  </a:solidFill>
                  <a:latin typeface="Arial"/>
                </a:rPr>
                <a:t>of Alfvén w</a:t>
              </a:r>
              <a:r>
                <a:rPr b="0" lang="en-AU" sz="1050" spc="-1" strike="noStrike">
                  <a:solidFill>
                    <a:srgbClr val="000000"/>
                  </a:solidFill>
                  <a:latin typeface="Arial"/>
                </a:rPr>
                <a:t>ave packets (Galtier 2022)</a:t>
              </a:r>
              <a:endParaRPr b="0" lang="en-AU" sz="1050" spc="-1" strike="noStrike">
                <a:latin typeface="Arial"/>
              </a:endParaRPr>
            </a:p>
          </p:txBody>
        </p:sp>
      </p:grpSp>
      <p:sp>
        <p:nvSpPr>
          <p:cNvPr id="1729" name=""/>
          <p:cNvSpPr txBox="1"/>
          <p:nvPr/>
        </p:nvSpPr>
        <p:spPr>
          <a:xfrm>
            <a:off x="190800" y="1638720"/>
            <a:ext cx="8611920" cy="1201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AU" sz="1800" spc="-1" strike="noStrike">
                <a:latin typeface="Arial"/>
              </a:rPr>
              <a:t>Transverse, non-compressive turbulence resulting from the interaction between counter-propagating</a:t>
            </a:r>
            <a:r>
              <a:rPr b="0" lang="en-AU" sz="1800" spc="-1" strike="noStrike">
                <a:latin typeface="Arial"/>
              </a:rPr>
              <a:t> Alfvén</a:t>
            </a:r>
            <a:r>
              <a:rPr b="0" lang="en-AU" sz="1800" spc="-1" strike="noStrike">
                <a:latin typeface="Arial"/>
              </a:rPr>
              <a:t> waves</a:t>
            </a:r>
            <a:endParaRPr b="0" lang="en-A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AU" sz="540" spc="-1" strike="noStrike">
              <a:latin typeface="Arial"/>
            </a:endParaRPr>
          </a:p>
          <a:p>
            <a:pPr lvl="4" marL="108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AU" sz="1800" spc="-1" strike="noStrike">
                <a:latin typeface="Arial"/>
              </a:rPr>
              <a:t> </a:t>
            </a:r>
            <a:r>
              <a:rPr b="0" lang="en-AU" sz="1800" spc="-1" strike="noStrike">
                <a:latin typeface="Arial"/>
              </a:rPr>
              <a:t>Wavepackets are deformed non-linearly when they collide </a:t>
            </a:r>
            <a:r>
              <a:rPr b="0" lang="en-AU" sz="1800" spc="-1" strike="noStrike">
                <a:latin typeface="TexMaths Symbols"/>
                <a:ea typeface="TexMaths Symbols"/>
              </a:rPr>
              <a:t>⇒</a:t>
            </a:r>
            <a:r>
              <a:rPr b="0" lang="en-AU" sz="1800" spc="-1" strike="noStrike">
                <a:latin typeface="Arial"/>
                <a:ea typeface="Arial"/>
              </a:rPr>
              <a:t> </a:t>
            </a:r>
            <a:r>
              <a:rPr b="0" lang="en-AU" sz="1800" spc="-1" strike="noStrike">
                <a:latin typeface="Arial"/>
              </a:rPr>
              <a:t>generates turbulence!</a:t>
            </a:r>
            <a:endParaRPr b="0" lang="en-AU" sz="1800" spc="-1" strike="noStrike">
              <a:latin typeface="Arial"/>
            </a:endParaRPr>
          </a:p>
        </p:txBody>
      </p:sp>
      <p:sp>
        <p:nvSpPr>
          <p:cNvPr id="1730" name="PlaceHolder 1"/>
          <p:cNvSpPr>
            <a:spLocks noGrp="1"/>
          </p:cNvSpPr>
          <p:nvPr>
            <p:ph/>
          </p:nvPr>
        </p:nvSpPr>
        <p:spPr>
          <a:xfrm>
            <a:off x="77400" y="4255560"/>
            <a:ext cx="6145560" cy="60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r>
              <a:rPr b="0" lang="en-US" sz="1500" spc="-1" strike="noStrike">
                <a:latin typeface="Arial"/>
                <a:ea typeface="Noto Sans CJK SC"/>
              </a:rPr>
              <a:t>Alfv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én waves propagate parallel to the direction of the magnetic field </a:t>
            </a:r>
            <a:r>
              <a:rPr b="0" lang="en-US" sz="1500" spc="-1" strike="noStrike">
                <a:solidFill>
                  <a:srgbClr val="000000"/>
                </a:solidFill>
                <a:latin typeface="TexMaths Symbols"/>
                <a:ea typeface="TexMaths Symbols"/>
              </a:rPr>
              <a:t>⇒</a:t>
            </a:r>
            <a:r>
              <a:rPr b="0" lang="en-US" sz="15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 perturbations transverse to direction of propagation resulting in anisotropic energy cascade </a:t>
            </a:r>
            <a:r>
              <a:rPr b="0" lang="en-US" sz="1500" spc="-1" strike="noStrike">
                <a:solidFill>
                  <a:srgbClr val="000000"/>
                </a:solidFill>
                <a:latin typeface="TexMaths Symbols"/>
              </a:rPr>
              <a:t>(</a:t>
            </a:r>
            <a:r>
              <a:rPr b="0" lang="en-US" sz="1500" spc="-1" strike="noStrike">
                <a:solidFill>
                  <a:srgbClr val="000000"/>
                </a:solidFill>
                <a:latin typeface="TexMaths Symbols"/>
                <a:ea typeface="TexMaths Symbols"/>
              </a:rPr>
              <a:t>k</a:t>
            </a:r>
            <a:r>
              <a:rPr b="0" lang="en-US" sz="1500" spc="-1" strike="noStrike" baseline="-8000">
                <a:solidFill>
                  <a:srgbClr val="000000"/>
                </a:solidFill>
                <a:latin typeface="TexMaths Symbols"/>
                <a:ea typeface="TexMaths Symbols"/>
              </a:rPr>
              <a:t>⊥</a:t>
            </a:r>
            <a:r>
              <a:rPr b="0" lang="en-US" sz="15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0" lang="en-US" sz="1500" spc="-1" strike="noStrike">
                <a:solidFill>
                  <a:srgbClr val="000000"/>
                </a:solidFill>
                <a:latin typeface="TexMaths Symbols"/>
                <a:ea typeface="TexMaths Symbols"/>
              </a:rPr>
              <a:t> </a:t>
            </a:r>
            <a:r>
              <a:rPr b="0" lang="en-US" sz="1500" spc="-1" strike="noStrike">
                <a:solidFill>
                  <a:srgbClr val="000000"/>
                </a:solidFill>
                <a:latin typeface="TexMaths Symbols"/>
                <a:ea typeface="TexMaths Symbols"/>
              </a:rPr>
              <a:t>≫</a:t>
            </a:r>
            <a:r>
              <a:rPr b="0" lang="en-US" sz="1500" spc="-1" strike="noStrike">
                <a:solidFill>
                  <a:srgbClr val="000000"/>
                </a:solidFill>
                <a:latin typeface="TexMaths Symbols"/>
                <a:ea typeface="TexMaths Symbols"/>
              </a:rPr>
              <a:t> k</a:t>
            </a:r>
            <a:r>
              <a:rPr b="0" lang="en-US" sz="1500" spc="-1" strike="noStrike" baseline="-8000">
                <a:solidFill>
                  <a:srgbClr val="000000"/>
                </a:solidFill>
                <a:latin typeface="TexMaths Symbols"/>
                <a:ea typeface="TexMaths Symbols"/>
              </a:rPr>
              <a:t>∥</a:t>
            </a:r>
            <a:r>
              <a:rPr b="0" lang="en-US" sz="1500" spc="-1" strike="noStrike">
                <a:solidFill>
                  <a:srgbClr val="000000"/>
                </a:solidFill>
                <a:latin typeface="Arial"/>
              </a:rPr>
              <a:t>)</a:t>
            </a:r>
            <a:endParaRPr b="0" lang="en-US" sz="15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1500" spc="-1" strike="noStrike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1731" name=""/>
          <p:cNvGrpSpPr/>
          <p:nvPr/>
        </p:nvGrpSpPr>
        <p:grpSpPr>
          <a:xfrm>
            <a:off x="6607080" y="2681280"/>
            <a:ext cx="2362320" cy="2044440"/>
            <a:chOff x="6607080" y="2681280"/>
            <a:chExt cx="2362320" cy="2044440"/>
          </a:xfrm>
        </p:grpSpPr>
        <p:pic>
          <p:nvPicPr>
            <p:cNvPr id="1732" name="" descr=""/>
            <p:cNvPicPr/>
            <p:nvPr/>
          </p:nvPicPr>
          <p:blipFill>
            <a:blip r:embed="rId2"/>
            <a:stretch/>
          </p:blipFill>
          <p:spPr>
            <a:xfrm>
              <a:off x="6607080" y="2681280"/>
              <a:ext cx="2362320" cy="18298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733" name=""/>
            <p:cNvSpPr txBox="1"/>
            <p:nvPr/>
          </p:nvSpPr>
          <p:spPr>
            <a:xfrm>
              <a:off x="6925680" y="4507200"/>
              <a:ext cx="1909080" cy="21852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  <a:spcBef>
                  <a:spcPts val="340"/>
                </a:spcBef>
                <a:spcAft>
                  <a:spcPts val="142"/>
                </a:spcAft>
                <a:buNone/>
              </a:pPr>
              <a:r>
                <a:rPr b="0" lang="en-AU" sz="900" spc="-1" strike="noStrike">
                  <a:latin typeface="Arial"/>
                  <a:ea typeface="Noto Sans CJK SC"/>
                </a:rPr>
                <a:t>Source: Karol Fulat (2024, thesis)</a:t>
              </a:r>
              <a:endParaRPr b="0" lang="en-AU" sz="900" spc="-1" strike="noStrike">
                <a:latin typeface="Arial"/>
              </a:endParaRPr>
            </a:p>
          </p:txBody>
        </p:sp>
      </p:grp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Shock simulations with upstream Alfvénic turbulence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656646D-A4DA-4EA6-AA68-588BDA71221D}" type="slidenum">
              <a:t>7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>30.09.2026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4" name=""/>
          <p:cNvSpPr txBox="1"/>
          <p:nvPr/>
        </p:nvSpPr>
        <p:spPr>
          <a:xfrm>
            <a:off x="2075760" y="269640"/>
            <a:ext cx="7026840" cy="646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3600" spc="-1" strike="noStrike">
                <a:latin typeface="Arial"/>
              </a:rPr>
              <a:t>Implementation of EM turbulence</a:t>
            </a:r>
            <a:endParaRPr b="0" lang="en-AU" sz="3600" spc="-1" strike="noStrike">
              <a:latin typeface="Arial"/>
            </a:endParaRPr>
          </a:p>
        </p:txBody>
      </p:sp>
      <p:sp>
        <p:nvSpPr>
          <p:cNvPr id="1735" name=""/>
          <p:cNvSpPr txBox="1"/>
          <p:nvPr/>
        </p:nvSpPr>
        <p:spPr>
          <a:xfrm>
            <a:off x="180000" y="1260000"/>
            <a:ext cx="8884440" cy="959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AU" sz="1800" spc="-1" strike="noStrike">
                <a:latin typeface="Arial"/>
              </a:rPr>
              <a:t>Decaying</a:t>
            </a:r>
            <a:r>
              <a:rPr b="0" lang="en-AU" sz="1800" spc="-1" strike="noStrike">
                <a:latin typeface="Arial"/>
              </a:rPr>
              <a:t> electromagnetic turbulence similar to that of </a:t>
            </a:r>
            <a:r>
              <a:rPr b="1" lang="en-AU" sz="1800" spc="-1" strike="noStrike">
                <a:latin typeface="Arial"/>
              </a:rPr>
              <a:t>kinetic Alfvén wave </a:t>
            </a:r>
            <a:r>
              <a:rPr b="0" lang="en-AU" sz="1800" spc="-1" strike="noStrike">
                <a:latin typeface="Arial"/>
              </a:rPr>
              <a:t>turbulence</a:t>
            </a:r>
            <a:endParaRPr b="0" lang="en-AU" sz="1800" spc="-1" strike="noStrike">
              <a:latin typeface="Arial"/>
            </a:endParaRPr>
          </a:p>
        </p:txBody>
      </p:sp>
      <p:sp>
        <p:nvSpPr>
          <p:cNvPr id="1736" name=""/>
          <p:cNvSpPr txBox="1"/>
          <p:nvPr/>
        </p:nvSpPr>
        <p:spPr>
          <a:xfrm>
            <a:off x="180360" y="1935720"/>
            <a:ext cx="82800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AU" sz="1800" spc="-1" strike="noStrike">
                <a:latin typeface="Arial"/>
                <a:ea typeface="Noto Sans CJK SC"/>
              </a:rPr>
              <a:t>Consider 50 perturbations </a:t>
            </a:r>
            <a:r>
              <a:rPr b="0" lang="en-AU" sz="1800" spc="-1" strike="noStrike">
                <a:latin typeface="Arial"/>
              </a:rPr>
              <a:t>in the magnetic field each of a given wavenumber and phase inserted in upstream rest frame </a:t>
            </a:r>
            <a:endParaRPr b="0" lang="en-AU" sz="1800" spc="-1" strike="noStrike">
              <a:latin typeface="Arial"/>
            </a:endParaRPr>
          </a:p>
        </p:txBody>
      </p:sp>
      <p:grpSp>
        <p:nvGrpSpPr>
          <p:cNvPr id="1737" name=""/>
          <p:cNvGrpSpPr/>
          <p:nvPr/>
        </p:nvGrpSpPr>
        <p:grpSpPr>
          <a:xfrm>
            <a:off x="5033160" y="2351520"/>
            <a:ext cx="4073040" cy="962280"/>
            <a:chOff x="5033160" y="2351520"/>
            <a:chExt cx="4073040" cy="962280"/>
          </a:xfrm>
        </p:grpSpPr>
        <p:graphicFrame>
          <p:nvGraphicFramePr>
            <p:cNvPr id="1738" name=""/>
            <p:cNvGraphicFramePr/>
            <p:nvPr/>
          </p:nvGraphicFramePr>
          <p:xfrm>
            <a:off x="5033160" y="2351520"/>
            <a:ext cx="4044600" cy="580320"/>
          </p:xfrm>
          <a:graphic>
            <a:graphicData uri="http://schemas.openxmlformats.org/drawingml/2006/table">
              <a:tbl>
                <a:tblPr/>
                <a:tblGrid>
                  <a:gridCol w="695520"/>
                  <a:gridCol w="452160"/>
                  <a:gridCol w="540000"/>
                  <a:gridCol w="745920"/>
                  <a:gridCol w="405000"/>
                  <a:gridCol w="420480"/>
                  <a:gridCol w="785880"/>
                </a:tblGrid>
                <a:tr h="305640"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m</a:t>
                        </a:r>
                        <a:r>
                          <a:rPr b="0" lang="en-AU" sz="1600" spc="-1" strike="noStrike" baseline="-8000">
                            <a:latin typeface="TexMaths Symbols"/>
                            <a:ea typeface="TexMaths Symbols"/>
                          </a:rPr>
                          <a:t>i</a:t>
                        </a: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/m</a:t>
                        </a:r>
                        <a:r>
                          <a:rPr b="0" lang="en-AU" sz="1600" spc="-1" strike="noStrike" baseline="-8000">
                            <a:latin typeface="TexMaths Symbols"/>
                            <a:ea typeface="TexMaths Symbols"/>
                          </a:rPr>
                          <a:t>e</a:t>
                        </a:r>
                        <a:r>
                          <a:rPr b="0" lang="en-AU" sz="1600" spc="-1" strike="noStrike">
                            <a:latin typeface="Arial"/>
                            <a:ea typeface="Arial"/>
                          </a:rPr>
                          <a:t> </a:t>
                        </a:r>
                        <a:endParaRPr b="0" lang="en-AU" sz="1600" spc="-1" strike="noStrike">
                          <a:latin typeface="Arial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b3b3b3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n</a:t>
                        </a:r>
                        <a:r>
                          <a:rPr b="0" lang="en-AU" sz="1600" spc="-1" strike="noStrike" baseline="-8000">
                            <a:latin typeface="TexMaths Symbols"/>
                            <a:ea typeface="TexMaths Symbols"/>
                          </a:rPr>
                          <a:t>0</a:t>
                        </a:r>
                        <a:r>
                          <a:rPr b="0" lang="en-AU" sz="1600" spc="-1" strike="noStrike">
                            <a:latin typeface="Arial"/>
                            <a:ea typeface="Arial"/>
                          </a:rPr>
                          <a:t> </a:t>
                        </a:r>
                        <a:endParaRPr b="0" lang="en-AU" sz="1600" spc="-1" strike="noStrike">
                          <a:latin typeface="Arial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b3b3b3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v</a:t>
                        </a:r>
                        <a:r>
                          <a:rPr b="0" lang="en-AU" sz="1600" spc="-1" strike="noStrike" baseline="-8000">
                            <a:latin typeface="TexMaths Symbols"/>
                            <a:ea typeface="TexMaths Symbols"/>
                          </a:rPr>
                          <a:t>0</a:t>
                        </a: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 /c</a:t>
                        </a:r>
                        <a:r>
                          <a:rPr b="0" lang="en-AU" sz="1600" spc="-1" strike="noStrike">
                            <a:latin typeface="Arial"/>
                            <a:ea typeface="Arial"/>
                          </a:rPr>
                          <a:t>  </a:t>
                        </a:r>
                        <a:endParaRPr b="0" lang="en-AU" sz="1600" spc="-1" strike="noStrike">
                          <a:latin typeface="Arial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b3b3b3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Arial"/>
                            <a:ea typeface="Arial"/>
                          </a:rPr>
                          <a:t> </a:t>
                        </a: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v</a:t>
                        </a:r>
                        <a:r>
                          <a:rPr b="0" lang="en-AU" sz="1600" spc="-1" strike="noStrike" baseline="-8000">
                            <a:latin typeface="TexMaths Symbols"/>
                            <a:ea typeface="TexMaths Symbols"/>
                          </a:rPr>
                          <a:t>th,e</a:t>
                        </a: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 / c</a:t>
                        </a:r>
                        <a:r>
                          <a:rPr b="0" lang="en-AU" sz="1600" spc="-1" strike="noStrike">
                            <a:latin typeface="Arial"/>
                            <a:ea typeface="Arial"/>
                          </a:rPr>
                          <a:t> </a:t>
                        </a:r>
                        <a:endParaRPr b="0" lang="en-AU" sz="1600" spc="-1" strike="noStrike">
                          <a:latin typeface="Arial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b3b3b3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θ</a:t>
                        </a:r>
                        <a:r>
                          <a:rPr b="0" lang="en-AU" sz="1600" spc="-1" strike="noStrike" baseline="-8000">
                            <a:latin typeface="TexMaths Symbols"/>
                            <a:ea typeface="TexMaths Symbols"/>
                          </a:rPr>
                          <a:t>bn</a:t>
                        </a:r>
                        <a:r>
                          <a:rPr b="0" lang="en-AU" sz="1600" spc="-1" strike="noStrike">
                            <a:latin typeface="Arial"/>
                            <a:ea typeface="Arial"/>
                          </a:rPr>
                          <a:t>  </a:t>
                        </a:r>
                        <a:endParaRPr b="0" lang="en-AU" sz="1600" spc="-1" strike="noStrike">
                          <a:latin typeface="Arial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b3b3b3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λ</a:t>
                        </a:r>
                        <a:r>
                          <a:rPr b="0" lang="en-AU" sz="1600" spc="-1" strike="noStrike" baseline="-8000">
                            <a:latin typeface="TexMaths Symbols"/>
                            <a:ea typeface="TexMaths Symbols"/>
                          </a:rPr>
                          <a:t>se</a:t>
                        </a:r>
                        <a:r>
                          <a:rPr b="0" lang="en-AU" sz="1600" spc="-1" strike="noStrike">
                            <a:latin typeface="Arial"/>
                            <a:ea typeface="Arial"/>
                          </a:rPr>
                          <a:t> </a:t>
                        </a:r>
                        <a:endParaRPr b="0" lang="en-AU" sz="1600" spc="-1" strike="noStrike">
                          <a:latin typeface="Arial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b3b3b3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lnSpc>
                            <a:spcPct val="100000"/>
                          </a:lnSpc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Ω</a:t>
                        </a:r>
                        <a:r>
                          <a:rPr b="0" lang="en-AU" sz="1600" spc="-1" strike="noStrike" baseline="-8000">
                            <a:latin typeface="TexMaths Symbols"/>
                            <a:ea typeface="TexMaths Symbols"/>
                          </a:rPr>
                          <a:t>i</a:t>
                        </a:r>
                        <a:r>
                          <a:rPr b="0" lang="en-AU" sz="1600" spc="-466" strike="noStrike" baseline="33000">
                            <a:latin typeface="TexMaths Symbols"/>
                            <a:ea typeface="TexMaths Symbols"/>
                          </a:rPr>
                          <a:t> −</a:t>
                        </a:r>
                        <a:r>
                          <a:rPr b="0" lang="en-AU" sz="1600" spc="-1" strike="noStrike">
                            <a:latin typeface="Arial"/>
                            <a:ea typeface="Arial"/>
                          </a:rPr>
                          <a:t> </a:t>
                        </a:r>
                        <a:r>
                          <a:rPr b="0" lang="en-AU" sz="1600" spc="-1" strike="noStrike" baseline="33000">
                            <a:latin typeface="TexMaths Symbols"/>
                            <a:ea typeface="TexMaths Symbols"/>
                          </a:rPr>
                          <a:t>1</a:t>
                        </a:r>
                        <a:endParaRPr b="0" lang="en-AU" sz="1600" spc="-1" strike="noStrike">
                          <a:latin typeface="Arial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b3b3b3"/>
                      </a:solidFill>
                    </a:tcPr>
                  </a:tc>
                </a:tr>
                <a:tr h="275040"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lnSpc>
                            <a:spcPct val="100000"/>
                          </a:lnSpc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100</a:t>
                        </a:r>
                        <a:endParaRPr b="0" lang="en-AU" sz="1600" spc="-1" strike="noStrike">
                          <a:latin typeface="TexMaths Symbols"/>
                          <a:ea typeface="TexMaths Symbols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cccccc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20</a:t>
                        </a:r>
                        <a:endParaRPr b="0" lang="en-AU" sz="1600" spc="-1" strike="noStrike">
                          <a:latin typeface="TexMaths Symbols"/>
                          <a:ea typeface="TexMaths Symbols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cccccc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-0.2</a:t>
                        </a:r>
                        <a:endParaRPr b="0" lang="en-AU" sz="1600" spc="-1" strike="noStrike">
                          <a:latin typeface="TexMaths Symbols"/>
                          <a:ea typeface="TexMaths Symbols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cccccc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0.05722 </a:t>
                        </a:r>
                        <a:endParaRPr b="0" lang="en-AU" sz="1600" spc="-1" strike="noStrike">
                          <a:latin typeface="TexMaths Symbols"/>
                          <a:ea typeface="TexMaths Symbols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cccccc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60</a:t>
                        </a:r>
                        <a:endParaRPr b="0" lang="en-AU" sz="1600" spc="-1" strike="noStrike">
                          <a:latin typeface="TexMaths Symbols"/>
                          <a:ea typeface="TexMaths Symbols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cccccc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20</a:t>
                        </a:r>
                        <a:endParaRPr b="0" lang="en-AU" sz="1600" spc="-1" strike="noStrike">
                          <a:latin typeface="TexMaths Symbols"/>
                          <a:ea typeface="TexMaths Symbols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cccccc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600" spc="-1" strike="noStrike">
                            <a:latin typeface="TexMaths Symbols"/>
                            <a:ea typeface="TexMaths Symbols"/>
                          </a:rPr>
                          <a:t>48000 δt </a:t>
                        </a:r>
                        <a:endParaRPr b="0" lang="en-AU" sz="1600" spc="-1" strike="noStrike">
                          <a:latin typeface="TexMaths Symbols"/>
                          <a:ea typeface="TexMaths Symbols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cccccc"/>
                      </a:solidFill>
                    </a:tcPr>
                  </a:tc>
                </a:tr>
              </a:tbl>
            </a:graphicData>
          </a:graphic>
        </p:graphicFrame>
        <p:sp>
          <p:nvSpPr>
            <p:cNvPr id="1739" name=""/>
            <p:cNvSpPr txBox="1"/>
            <p:nvPr/>
          </p:nvSpPr>
          <p:spPr>
            <a:xfrm>
              <a:off x="6766200" y="3011760"/>
              <a:ext cx="2340000" cy="302040"/>
            </a:xfrm>
            <a:prstGeom prst="rect">
              <a:avLst/>
            </a:prstGeom>
            <a:noFill/>
            <a:ln w="0">
              <a:solidFill>
                <a:srgbClr val="000000"/>
              </a:solidFill>
            </a:ln>
          </p:spPr>
          <p:txBody>
            <a:bodyPr lIns="90000" rIns="90000" tIns="45000" bIns="45000" anchor="t">
              <a:noAutofit/>
            </a:bodyPr>
            <a:p>
              <a:pPr algn="ctr">
                <a:buNone/>
              </a:pPr>
              <a:r>
                <a:rPr b="0" lang="en-AU" sz="1500" spc="-1" strike="noStrike">
                  <a:latin typeface="Arial"/>
                </a:rPr>
                <a:t>Simulation parameters</a:t>
              </a:r>
              <a:endParaRPr b="0" lang="en-AU" sz="1500" spc="-1" strike="noStrike">
                <a:latin typeface="Arial"/>
              </a:endParaRPr>
            </a:p>
          </p:txBody>
        </p:sp>
      </p:grpSp>
      <p:grpSp>
        <p:nvGrpSpPr>
          <p:cNvPr id="1740" name=""/>
          <p:cNvGrpSpPr/>
          <p:nvPr/>
        </p:nvGrpSpPr>
        <p:grpSpPr>
          <a:xfrm>
            <a:off x="95400" y="2957400"/>
            <a:ext cx="9059400" cy="1960920"/>
            <a:chOff x="95400" y="2957400"/>
            <a:chExt cx="9059400" cy="1960920"/>
          </a:xfrm>
        </p:grpSpPr>
        <p:sp>
          <p:nvSpPr>
            <p:cNvPr id="1741" name=""/>
            <p:cNvSpPr txBox="1"/>
            <p:nvPr/>
          </p:nvSpPr>
          <p:spPr>
            <a:xfrm>
              <a:off x="6639120" y="4657680"/>
              <a:ext cx="2515680" cy="26064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  <a:spcBef>
                  <a:spcPts val="340"/>
                </a:spcBef>
                <a:spcAft>
                  <a:spcPts val="142"/>
                </a:spcAft>
                <a:buNone/>
              </a:pPr>
              <a:r>
                <a:rPr b="0" lang="en-AU" sz="900" spc="-1" strike="noStrike">
                  <a:latin typeface="Arial"/>
                  <a:ea typeface="Noto Sans CJK SC"/>
                </a:rPr>
                <a:t>Initial magnetic field perturbations at </a:t>
              </a:r>
              <a:r>
                <a:rPr b="0" lang="en-AU" sz="900" spc="-1" strike="noStrike">
                  <a:latin typeface="TexMaths Symbols"/>
                  <a:ea typeface="TexMaths Symbols"/>
                </a:rPr>
                <a:t>t = 0 Ω</a:t>
              </a:r>
              <a:r>
                <a:rPr b="0" lang="en-AU" sz="900" spc="-1" strike="noStrike" baseline="-8000">
                  <a:latin typeface="TexMaths Symbols"/>
                  <a:ea typeface="TexMaths Symbols"/>
                </a:rPr>
                <a:t>i</a:t>
              </a:r>
              <a:r>
                <a:rPr b="0" lang="en-AU" sz="900" spc="-233" strike="noStrike" baseline="33000">
                  <a:latin typeface="TexMaths Symbols"/>
                  <a:ea typeface="TexMaths Symbols"/>
                </a:rPr>
                <a:t> −</a:t>
              </a:r>
              <a:r>
                <a:rPr b="0" lang="en-AU" sz="900" spc="-1" strike="noStrike" baseline="33000">
                  <a:latin typeface="TexMaths Symbols"/>
                  <a:ea typeface="TexMaths Symbols"/>
                </a:rPr>
                <a:t>1</a:t>
              </a:r>
              <a:r>
                <a:rPr b="0" lang="en-AU" sz="900" spc="-1" strike="noStrike">
                  <a:latin typeface="Arial"/>
                  <a:ea typeface="Arial"/>
                </a:rPr>
                <a:t> </a:t>
              </a:r>
              <a:endParaRPr b="0" lang="en-AU" sz="900" spc="-1" strike="noStrike">
                <a:latin typeface="Arial"/>
              </a:endParaRPr>
            </a:p>
          </p:txBody>
        </p:sp>
        <p:pic>
          <p:nvPicPr>
            <p:cNvPr id="1742" name="" descr=""/>
            <p:cNvPicPr/>
            <p:nvPr/>
          </p:nvPicPr>
          <p:blipFill>
            <a:blip r:embed="rId1"/>
            <a:srcRect l="9995" t="4154" r="7605" b="0"/>
            <a:stretch/>
          </p:blipFill>
          <p:spPr>
            <a:xfrm>
              <a:off x="95400" y="2957400"/>
              <a:ext cx="6600960" cy="19191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" name="PlaceHolder 1"/>
          <p:cNvSpPr>
            <a:spLocks noGrp="1"/>
          </p:cNvSpPr>
          <p:nvPr>
            <p:ph type="ftr" idx="106"/>
          </p:nvPr>
        </p:nvSpPr>
        <p:spPr/>
        <p:txBody>
          <a:bodyPr/>
          <a:p>
            <a:r>
              <a:t>Shock simulations with upstream Alfvénic turbulence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08"/>
          </p:nvPr>
        </p:nvSpPr>
        <p:spPr/>
        <p:txBody>
          <a:bodyPr/>
          <a:p>
            <a:fld id="{46097138-7A07-4B97-9497-3AA8D723E8B8}" type="slidenum">
              <a:t>8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7"/>
          </p:nvPr>
        </p:nvSpPr>
        <p:spPr/>
        <p:txBody>
          <a:bodyPr/>
          <a:p>
            <a:r>
              <a:rPr lang="en-AU"/>
              <a:t>30.09.2026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3" dur="indefinite" restart="never" nodeType="tmRoot">
          <p:childTnLst>
            <p:seq>
              <p:cTn id="24" dur="indefinite" nodeType="mainSeq">
                <p:childTnLst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" name=""/>
          <p:cNvSpPr txBox="1"/>
          <p:nvPr/>
        </p:nvSpPr>
        <p:spPr>
          <a:xfrm>
            <a:off x="2075760" y="269640"/>
            <a:ext cx="7026840" cy="646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3600" spc="-1" strike="noStrike">
                <a:latin typeface="Arial"/>
              </a:rPr>
              <a:t>Implementation of EM turbulence</a:t>
            </a:r>
            <a:endParaRPr b="0" lang="en-AU" sz="3600" spc="-1" strike="noStrike">
              <a:latin typeface="Arial"/>
            </a:endParaRPr>
          </a:p>
        </p:txBody>
      </p:sp>
      <p:sp>
        <p:nvSpPr>
          <p:cNvPr id="1744" name=""/>
          <p:cNvSpPr txBox="1"/>
          <p:nvPr/>
        </p:nvSpPr>
        <p:spPr>
          <a:xfrm>
            <a:off x="180000" y="1260000"/>
            <a:ext cx="8460000" cy="645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AU" sz="1800" spc="-1" strike="noStrike">
                <a:latin typeface="Arial"/>
                <a:ea typeface="Noto Sans CJK SC"/>
              </a:rPr>
              <a:t>Self-consistent current initialised by shifting the ion distribution by </a:t>
            </a:r>
            <a:r>
              <a:rPr b="0" lang="en-AU" sz="1800" spc="-1" strike="noStrike">
                <a:latin typeface="TexMaths Symbols"/>
                <a:ea typeface="TexMaths Symbols"/>
              </a:rPr>
              <a:t>∇ × δ</a:t>
            </a:r>
            <a:r>
              <a:rPr b="1" lang="en-AU" sz="1800" spc="-1" strike="noStrike">
                <a:latin typeface="TexMaths Symbols"/>
                <a:ea typeface="TexMaths Symbols"/>
              </a:rPr>
              <a:t>B</a:t>
            </a:r>
            <a:r>
              <a:rPr b="0" lang="en-AU" sz="1800" spc="-1" strike="noStrike">
                <a:latin typeface="Arial"/>
                <a:ea typeface="Arial"/>
              </a:rPr>
              <a:t>  </a:t>
            </a:r>
            <a:r>
              <a:rPr b="0" lang="en-AU" sz="1800" spc="-1" strike="noStrike">
                <a:latin typeface="Arial"/>
                <a:ea typeface="Arial"/>
              </a:rPr>
              <a:t>in the upstream rest frame to avoid rapidly growing electric field </a:t>
            </a:r>
            <a:endParaRPr b="0" lang="en-AU" sz="1800" spc="-1" strike="noStrike">
              <a:latin typeface="Arial"/>
            </a:endParaRPr>
          </a:p>
        </p:txBody>
      </p:sp>
      <p:sp>
        <p:nvSpPr>
          <p:cNvPr id="1745" name=""/>
          <p:cNvSpPr txBox="1"/>
          <p:nvPr/>
        </p:nvSpPr>
        <p:spPr>
          <a:xfrm>
            <a:off x="180360" y="1935720"/>
            <a:ext cx="8280000" cy="611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AU" sz="1800" spc="-1" strike="noStrike">
                <a:latin typeface="Arial"/>
              </a:rPr>
              <a:t>Motional electric field carried by electrons </a:t>
            </a:r>
            <a:r>
              <a:rPr b="1" lang="en-AU" sz="1800" spc="-1" strike="noStrike">
                <a:latin typeface="TexMaths Symbols"/>
                <a:ea typeface="TexMaths Symbols"/>
              </a:rPr>
              <a:t>E</a:t>
            </a:r>
            <a:r>
              <a:rPr b="0" lang="en-AU" sz="1800" spc="-1" strike="noStrike">
                <a:latin typeface="TexMaths Symbols"/>
                <a:ea typeface="TexMaths Symbols"/>
              </a:rPr>
              <a:t> = −v</a:t>
            </a:r>
            <a:r>
              <a:rPr b="0" lang="en-AU" sz="1800" spc="-1" strike="noStrike" baseline="-8000">
                <a:latin typeface="TexMaths Symbols"/>
                <a:ea typeface="TexMaths Symbols"/>
              </a:rPr>
              <a:t>0</a:t>
            </a:r>
            <a:r>
              <a:rPr b="0" lang="en-AU" sz="1800" spc="-1" strike="noStrike">
                <a:latin typeface="TexMaths Symbols"/>
                <a:ea typeface="TexMaths Symbols"/>
              </a:rPr>
              <a:t> × (</a:t>
            </a:r>
            <a:r>
              <a:rPr b="1" lang="en-AU" sz="1800" spc="-1" strike="noStrike">
                <a:latin typeface="TexMaths Symbols"/>
                <a:ea typeface="TexMaths Symbols"/>
              </a:rPr>
              <a:t>B</a:t>
            </a:r>
            <a:r>
              <a:rPr b="0" lang="en-AU" sz="1800" spc="-1" strike="noStrike">
                <a:latin typeface="TexMaths Symbols"/>
                <a:ea typeface="TexMaths Symbols"/>
              </a:rPr>
              <a:t> </a:t>
            </a:r>
            <a:r>
              <a:rPr b="0" lang="en-AU" sz="1800" spc="-1" strike="noStrike" baseline="-8000">
                <a:latin typeface="TexMaths Symbols"/>
                <a:ea typeface="TexMaths Symbols"/>
              </a:rPr>
              <a:t>0</a:t>
            </a:r>
            <a:r>
              <a:rPr b="0" lang="en-AU" sz="1800" spc="-1" strike="noStrike">
                <a:latin typeface="TexMaths Symbols"/>
                <a:ea typeface="TexMaths Symbols"/>
              </a:rPr>
              <a:t> + δ</a:t>
            </a:r>
            <a:r>
              <a:rPr b="1" lang="en-AU" sz="1800" spc="-1" strike="noStrike">
                <a:latin typeface="TexMaths Symbols"/>
                <a:ea typeface="TexMaths Symbols"/>
              </a:rPr>
              <a:t>B</a:t>
            </a:r>
            <a:r>
              <a:rPr b="0" lang="en-AU" sz="1800" spc="-1" strike="noStrike">
                <a:latin typeface="TexMaths Symbols"/>
                <a:ea typeface="TexMaths Symbols"/>
              </a:rPr>
              <a:t>)</a:t>
            </a:r>
            <a:r>
              <a:rPr b="0" lang="en-AU" sz="1800" spc="-1" strike="noStrike">
                <a:latin typeface="Arial"/>
                <a:ea typeface="Arial"/>
              </a:rPr>
              <a:t> initialised in simulation frame</a:t>
            </a:r>
            <a:endParaRPr b="0" lang="en-AU" sz="1800" spc="-1" strike="noStrike">
              <a:latin typeface="Arial"/>
            </a:endParaRPr>
          </a:p>
        </p:txBody>
      </p:sp>
      <p:grpSp>
        <p:nvGrpSpPr>
          <p:cNvPr id="1746" name=""/>
          <p:cNvGrpSpPr/>
          <p:nvPr/>
        </p:nvGrpSpPr>
        <p:grpSpPr>
          <a:xfrm>
            <a:off x="2705400" y="2705040"/>
            <a:ext cx="6390720" cy="2185200"/>
            <a:chOff x="2705400" y="2705040"/>
            <a:chExt cx="6390720" cy="2185200"/>
          </a:xfrm>
        </p:grpSpPr>
        <p:sp>
          <p:nvSpPr>
            <p:cNvPr id="1747" name=""/>
            <p:cNvSpPr txBox="1"/>
            <p:nvPr/>
          </p:nvSpPr>
          <p:spPr>
            <a:xfrm>
              <a:off x="5001840" y="4654800"/>
              <a:ext cx="2515680" cy="23544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  <a:spcBef>
                  <a:spcPts val="340"/>
                </a:spcBef>
                <a:spcAft>
                  <a:spcPts val="142"/>
                </a:spcAft>
                <a:buNone/>
              </a:pPr>
              <a:r>
                <a:rPr b="0" lang="en-AU" sz="900" spc="-1" strike="noStrike">
                  <a:latin typeface="Arial"/>
                  <a:ea typeface="Noto Sans CJK SC"/>
                </a:rPr>
                <a:t>Initial electric field at </a:t>
              </a:r>
              <a:r>
                <a:rPr b="0" lang="en-AU" sz="900" spc="-1" strike="noStrike">
                  <a:latin typeface="TexMaths Symbols"/>
                  <a:ea typeface="TexMaths Symbols"/>
                </a:rPr>
                <a:t>t = 0 Ω</a:t>
              </a:r>
              <a:r>
                <a:rPr b="0" lang="en-AU" sz="900" spc="-1" strike="noStrike" baseline="-8000">
                  <a:latin typeface="TexMaths Symbols"/>
                  <a:ea typeface="TexMaths Symbols"/>
                </a:rPr>
                <a:t>i</a:t>
              </a:r>
              <a:r>
                <a:rPr b="0" lang="en-AU" sz="900" spc="-233" strike="noStrike" baseline="33000">
                  <a:latin typeface="TexMaths Symbols"/>
                  <a:ea typeface="TexMaths Symbols"/>
                </a:rPr>
                <a:t> −</a:t>
              </a:r>
              <a:r>
                <a:rPr b="0" lang="en-AU" sz="900" spc="-1" strike="noStrike" baseline="33000">
                  <a:latin typeface="TexMaths Symbols"/>
                  <a:ea typeface="TexMaths Symbols"/>
                </a:rPr>
                <a:t>1</a:t>
              </a:r>
              <a:r>
                <a:rPr b="0" lang="en-AU" sz="900" spc="-1" strike="noStrike">
                  <a:latin typeface="Arial"/>
                  <a:ea typeface="Arial"/>
                </a:rPr>
                <a:t> </a:t>
              </a:r>
              <a:endParaRPr b="0" lang="en-AU" sz="900" spc="-1" strike="noStrike">
                <a:latin typeface="Arial"/>
              </a:endParaRPr>
            </a:p>
          </p:txBody>
        </p:sp>
        <p:pic>
          <p:nvPicPr>
            <p:cNvPr id="1748" name="" descr=""/>
            <p:cNvPicPr/>
            <p:nvPr/>
          </p:nvPicPr>
          <p:blipFill>
            <a:blip r:embed="rId1"/>
            <a:srcRect l="10207" t="5007" r="9165" b="0"/>
            <a:stretch/>
          </p:blipFill>
          <p:spPr>
            <a:xfrm>
              <a:off x="2705400" y="2705040"/>
              <a:ext cx="6390720" cy="1882080"/>
            </a:xfrm>
            <a:prstGeom prst="rect">
              <a:avLst/>
            </a:prstGeom>
            <a:ln w="0">
              <a:noFill/>
            </a:ln>
          </p:spPr>
        </p:pic>
      </p:grpSp>
      <p:grpSp>
        <p:nvGrpSpPr>
          <p:cNvPr id="1749" name=""/>
          <p:cNvGrpSpPr/>
          <p:nvPr/>
        </p:nvGrpSpPr>
        <p:grpSpPr>
          <a:xfrm>
            <a:off x="294120" y="2740680"/>
            <a:ext cx="2515680" cy="2169720"/>
            <a:chOff x="294120" y="2740680"/>
            <a:chExt cx="2515680" cy="2169720"/>
          </a:xfrm>
        </p:grpSpPr>
        <p:sp>
          <p:nvSpPr>
            <p:cNvPr id="1750" name=""/>
            <p:cNvSpPr txBox="1"/>
            <p:nvPr/>
          </p:nvSpPr>
          <p:spPr>
            <a:xfrm>
              <a:off x="294120" y="4649760"/>
              <a:ext cx="2515680" cy="26064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  <a:spcBef>
                  <a:spcPts val="340"/>
                </a:spcBef>
                <a:spcAft>
                  <a:spcPts val="142"/>
                </a:spcAft>
                <a:buNone/>
              </a:pPr>
              <a:r>
                <a:rPr b="0" lang="en-AU" sz="900" spc="-1" strike="noStrike">
                  <a:latin typeface="Arial"/>
                  <a:ea typeface="Noto Sans CJK SC"/>
                </a:rPr>
                <a:t>Initial ion x- velocity at </a:t>
              </a:r>
              <a:r>
                <a:rPr b="0" lang="en-AU" sz="900" spc="-1" strike="noStrike">
                  <a:latin typeface="TexMaths Symbols"/>
                  <a:ea typeface="TexMaths Symbols"/>
                </a:rPr>
                <a:t>t = 0 Ω</a:t>
              </a:r>
              <a:r>
                <a:rPr b="0" lang="en-AU" sz="900" spc="-1" strike="noStrike" baseline="-8000">
                  <a:latin typeface="TexMaths Symbols"/>
                  <a:ea typeface="TexMaths Symbols"/>
                </a:rPr>
                <a:t>i</a:t>
              </a:r>
              <a:r>
                <a:rPr b="0" lang="en-AU" sz="900" spc="-233" strike="noStrike" baseline="33000">
                  <a:latin typeface="TexMaths Symbols"/>
                  <a:ea typeface="TexMaths Symbols"/>
                </a:rPr>
                <a:t> −</a:t>
              </a:r>
              <a:r>
                <a:rPr b="0" lang="en-AU" sz="900" spc="-1" strike="noStrike" baseline="33000">
                  <a:latin typeface="TexMaths Symbols"/>
                  <a:ea typeface="TexMaths Symbols"/>
                </a:rPr>
                <a:t>1</a:t>
              </a:r>
              <a:r>
                <a:rPr b="0" lang="en-AU" sz="900" spc="-1" strike="noStrike">
                  <a:latin typeface="Arial"/>
                  <a:ea typeface="Arial"/>
                </a:rPr>
                <a:t> </a:t>
              </a:r>
              <a:endParaRPr b="0" lang="en-AU" sz="900" spc="-1" strike="noStrike">
                <a:latin typeface="Arial"/>
              </a:endParaRPr>
            </a:p>
          </p:txBody>
        </p:sp>
        <p:pic>
          <p:nvPicPr>
            <p:cNvPr id="1751" name="" descr=""/>
            <p:cNvPicPr/>
            <p:nvPr/>
          </p:nvPicPr>
          <p:blipFill>
            <a:blip r:embed="rId2"/>
            <a:stretch/>
          </p:blipFill>
          <p:spPr>
            <a:xfrm>
              <a:off x="294120" y="2740680"/>
              <a:ext cx="2235960" cy="19090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Shock simulations with upstream Alfvénic turbulence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F4255EC-0183-4D74-82F5-BC54CE3D6887}" type="slidenum">
              <a:t>9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>30.09.2026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1" dur="indefinite" restart="never" nodeType="tmRoot">
          <p:childTnLst>
            <p:seq>
              <p:cTn id="42" dur="indefinite" nodeType="mainSeq">
                <p:childTnLst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2" name=""/>
          <p:cNvSpPr txBox="1"/>
          <p:nvPr/>
        </p:nvSpPr>
        <p:spPr>
          <a:xfrm>
            <a:off x="2520000" y="242640"/>
            <a:ext cx="6480000" cy="657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4000" spc="-1" strike="noStrike">
                <a:latin typeface="Arial"/>
              </a:rPr>
              <a:t>Sh</a:t>
            </a:r>
            <a:r>
              <a:rPr b="0" lang="en-AU" sz="4000" spc="-1" strike="noStrike">
                <a:latin typeface="Arial"/>
              </a:rPr>
              <a:t>oc</a:t>
            </a:r>
            <a:r>
              <a:rPr b="0" lang="en-AU" sz="4000" spc="-1" strike="noStrike">
                <a:latin typeface="Arial"/>
              </a:rPr>
              <a:t>k </a:t>
            </a:r>
            <a:r>
              <a:rPr b="0" lang="en-AU" sz="4000" spc="-1" strike="noStrike">
                <a:latin typeface="Arial"/>
              </a:rPr>
              <a:t>si</a:t>
            </a:r>
            <a:r>
              <a:rPr b="0" lang="en-AU" sz="4000" spc="-1" strike="noStrike">
                <a:latin typeface="Arial"/>
              </a:rPr>
              <a:t>m</a:t>
            </a:r>
            <a:r>
              <a:rPr b="0" lang="en-AU" sz="4000" spc="-1" strike="noStrike">
                <a:latin typeface="Arial"/>
              </a:rPr>
              <a:t>ul</a:t>
            </a:r>
            <a:r>
              <a:rPr b="0" lang="en-AU" sz="4000" spc="-1" strike="noStrike">
                <a:latin typeface="Arial"/>
              </a:rPr>
              <a:t>ati</a:t>
            </a:r>
            <a:r>
              <a:rPr b="0" lang="en-AU" sz="4000" spc="-1" strike="noStrike">
                <a:latin typeface="Arial"/>
              </a:rPr>
              <a:t>on </a:t>
            </a:r>
            <a:r>
              <a:rPr b="0" lang="en-AU" sz="4000" spc="-1" strike="noStrike">
                <a:latin typeface="Arial"/>
              </a:rPr>
              <a:t>se</a:t>
            </a:r>
            <a:r>
              <a:rPr b="0" lang="en-AU" sz="4000" spc="-1" strike="noStrike">
                <a:latin typeface="Arial"/>
              </a:rPr>
              <a:t>tu</a:t>
            </a:r>
            <a:r>
              <a:rPr b="0" lang="en-AU" sz="4000" spc="-1" strike="noStrike">
                <a:latin typeface="Arial"/>
              </a:rPr>
              <a:t>p</a:t>
            </a:r>
            <a:endParaRPr b="0" lang="en-AU" sz="4000" spc="-1" strike="noStrike">
              <a:latin typeface="Arial"/>
            </a:endParaRPr>
          </a:p>
        </p:txBody>
      </p:sp>
      <p:sp>
        <p:nvSpPr>
          <p:cNvPr id="1753" name=""/>
          <p:cNvSpPr txBox="1"/>
          <p:nvPr/>
        </p:nvSpPr>
        <p:spPr>
          <a:xfrm>
            <a:off x="180000" y="1260000"/>
            <a:ext cx="45000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1800" spc="-1" strike="noStrike">
                <a:latin typeface="Arial"/>
              </a:rPr>
              <a:t>2D3V </a:t>
            </a:r>
            <a:r>
              <a:rPr b="0" lang="en-AU" sz="1800" spc="-1" strike="noStrike">
                <a:latin typeface="Arial"/>
              </a:rPr>
              <a:t>particl</a:t>
            </a:r>
            <a:r>
              <a:rPr b="0" lang="en-AU" sz="1800" spc="-1" strike="noStrike">
                <a:latin typeface="Arial"/>
              </a:rPr>
              <a:t>e-in-</a:t>
            </a:r>
            <a:r>
              <a:rPr b="0" lang="en-AU" sz="1800" spc="-1" strike="noStrike">
                <a:latin typeface="Arial"/>
              </a:rPr>
              <a:t>cell </a:t>
            </a:r>
            <a:r>
              <a:rPr b="0" lang="en-AU" sz="1800" spc="-1" strike="noStrike">
                <a:latin typeface="Arial"/>
              </a:rPr>
              <a:t>code </a:t>
            </a:r>
            <a:r>
              <a:rPr b="0" lang="en-AU" sz="1800" spc="-1" strike="noStrike">
                <a:latin typeface="Arial"/>
              </a:rPr>
              <a:t>THAT</a:t>
            </a:r>
            <a:r>
              <a:rPr b="0" lang="en-AU" sz="1800" spc="-1" strike="noStrike">
                <a:latin typeface="Arial"/>
              </a:rPr>
              <a:t>MPI, </a:t>
            </a:r>
            <a:r>
              <a:rPr b="0" lang="en-AU" sz="1800" spc="-1" strike="noStrike">
                <a:latin typeface="Arial"/>
              </a:rPr>
              <a:t>based </a:t>
            </a:r>
            <a:r>
              <a:rPr b="0" lang="en-AU" sz="1800" spc="-1" strike="noStrike">
                <a:latin typeface="Arial"/>
              </a:rPr>
              <a:t>on </a:t>
            </a:r>
            <a:r>
              <a:rPr b="0" lang="en-AU" sz="1800" spc="-1" strike="noStrike">
                <a:latin typeface="Arial"/>
              </a:rPr>
              <a:t>TRIS</a:t>
            </a:r>
            <a:r>
              <a:rPr b="0" lang="en-AU" sz="1800" spc="-1" strike="noStrike">
                <a:latin typeface="Arial"/>
              </a:rPr>
              <a:t>TAN</a:t>
            </a:r>
            <a:endParaRPr b="0" lang="en-AU" sz="1800" spc="-1" strike="noStrike">
              <a:latin typeface="Arial"/>
            </a:endParaRPr>
          </a:p>
        </p:txBody>
      </p:sp>
      <p:sp>
        <p:nvSpPr>
          <p:cNvPr id="1754" name=""/>
          <p:cNvSpPr txBox="1"/>
          <p:nvPr/>
        </p:nvSpPr>
        <p:spPr>
          <a:xfrm>
            <a:off x="180000" y="1980000"/>
            <a:ext cx="4320000" cy="54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1800" spc="-1" strike="noStrike">
                <a:latin typeface="Arial"/>
              </a:rPr>
              <a:t>Refle</a:t>
            </a:r>
            <a:r>
              <a:rPr b="0" lang="en-AU" sz="1800" spc="-1" strike="noStrike">
                <a:latin typeface="Arial"/>
              </a:rPr>
              <a:t>cting </a:t>
            </a:r>
            <a:r>
              <a:rPr b="0" lang="en-AU" sz="1800" spc="-1" strike="noStrike">
                <a:latin typeface="Arial"/>
              </a:rPr>
              <a:t>wall </a:t>
            </a:r>
            <a:r>
              <a:rPr b="0" lang="en-AU" sz="1800" spc="-1" strike="noStrike">
                <a:latin typeface="Arial"/>
              </a:rPr>
              <a:t>setup </a:t>
            </a:r>
            <a:r>
              <a:rPr b="0" lang="en-AU" sz="1800" spc="-1" strike="noStrike">
                <a:latin typeface="Arial"/>
              </a:rPr>
              <a:t>to </a:t>
            </a:r>
            <a:r>
              <a:rPr b="0" lang="en-AU" sz="1800" spc="-1" strike="noStrike">
                <a:latin typeface="Arial"/>
              </a:rPr>
              <a:t>creat</a:t>
            </a:r>
            <a:r>
              <a:rPr b="0" lang="en-AU" sz="1800" spc="-1" strike="noStrike">
                <a:latin typeface="Arial"/>
              </a:rPr>
              <a:t>e a </a:t>
            </a:r>
            <a:r>
              <a:rPr b="0" lang="en-AU" sz="1800" spc="-1" strike="noStrike">
                <a:latin typeface="Arial"/>
              </a:rPr>
              <a:t>shock</a:t>
            </a:r>
            <a:endParaRPr b="0" lang="en-AU" sz="1800" spc="-1" strike="noStrike">
              <a:latin typeface="Arial"/>
            </a:endParaRPr>
          </a:p>
        </p:txBody>
      </p:sp>
      <p:sp>
        <p:nvSpPr>
          <p:cNvPr id="1755" name=""/>
          <p:cNvSpPr txBox="1"/>
          <p:nvPr/>
        </p:nvSpPr>
        <p:spPr>
          <a:xfrm>
            <a:off x="180000" y="2520000"/>
            <a:ext cx="4320000" cy="1132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1800" spc="-1" strike="noStrike">
                <a:latin typeface="Arial"/>
              </a:rPr>
              <a:t>4 </a:t>
            </a:r>
            <a:r>
              <a:rPr b="0" lang="en-AU" sz="1800" spc="-1" strike="noStrike">
                <a:latin typeface="Arial"/>
              </a:rPr>
              <a:t>simul</a:t>
            </a:r>
            <a:r>
              <a:rPr b="0" lang="en-AU" sz="1800" spc="-1" strike="noStrike">
                <a:latin typeface="Arial"/>
              </a:rPr>
              <a:t>ations</a:t>
            </a:r>
            <a:r>
              <a:rPr b="0" lang="en-AU" sz="1800" spc="-1" strike="noStrike">
                <a:latin typeface="Arial"/>
              </a:rPr>
              <a:t>:</a:t>
            </a:r>
            <a:endParaRPr b="0" lang="en-AU" sz="1800" spc="-1" strike="noStrike">
              <a:latin typeface="Arial"/>
            </a:endParaRPr>
          </a:p>
          <a:p>
            <a:pPr lvl="1" marL="43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AU" sz="1800" spc="-1" strike="noStrike">
                <a:latin typeface="Arial"/>
              </a:rPr>
              <a:t>H</a:t>
            </a:r>
            <a:r>
              <a:rPr b="0" lang="en-AU" sz="1800" spc="-1" strike="noStrike">
                <a:latin typeface="Arial"/>
              </a:rPr>
              <a:t>o</a:t>
            </a:r>
            <a:r>
              <a:rPr b="0" lang="en-AU" sz="1800" spc="-1" strike="noStrike">
                <a:latin typeface="Arial"/>
              </a:rPr>
              <a:t>m</a:t>
            </a:r>
            <a:r>
              <a:rPr b="0" lang="en-AU" sz="1800" spc="-1" strike="noStrike">
                <a:latin typeface="Arial"/>
              </a:rPr>
              <a:t>o</a:t>
            </a:r>
            <a:r>
              <a:rPr b="0" lang="en-AU" sz="1800" spc="-1" strike="noStrike">
                <a:latin typeface="Arial"/>
              </a:rPr>
              <a:t>g</a:t>
            </a:r>
            <a:r>
              <a:rPr b="0" lang="en-AU" sz="1800" spc="-1" strike="noStrike">
                <a:latin typeface="Arial"/>
              </a:rPr>
              <a:t>e</a:t>
            </a:r>
            <a:r>
              <a:rPr b="0" lang="en-AU" sz="1800" spc="-1" strike="noStrike">
                <a:latin typeface="Arial"/>
              </a:rPr>
              <a:t>n</a:t>
            </a:r>
            <a:r>
              <a:rPr b="0" lang="en-AU" sz="1800" spc="-1" strike="noStrike">
                <a:latin typeface="Arial"/>
              </a:rPr>
              <a:t>e</a:t>
            </a:r>
            <a:r>
              <a:rPr b="0" lang="en-AU" sz="1800" spc="-1" strike="noStrike">
                <a:latin typeface="Arial"/>
              </a:rPr>
              <a:t>o</a:t>
            </a:r>
            <a:r>
              <a:rPr b="0" lang="en-AU" sz="1800" spc="-1" strike="noStrike">
                <a:latin typeface="Arial"/>
              </a:rPr>
              <a:t>u</a:t>
            </a:r>
            <a:r>
              <a:rPr b="0" lang="en-AU" sz="1800" spc="-1" strike="noStrike">
                <a:latin typeface="Arial"/>
              </a:rPr>
              <a:t>s</a:t>
            </a:r>
            <a:endParaRPr b="0" lang="en-AU" sz="1800" spc="-1" strike="noStrike">
              <a:latin typeface="Arial"/>
            </a:endParaRPr>
          </a:p>
          <a:p>
            <a:pPr lvl="1" marL="43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AU" sz="1800" spc="-1" strike="noStrike">
                <a:latin typeface="Arial"/>
              </a:rPr>
              <a:t>T</a:t>
            </a:r>
            <a:r>
              <a:rPr b="0" lang="en-AU" sz="1800" spc="-1" strike="noStrike">
                <a:latin typeface="Arial"/>
              </a:rPr>
              <a:t>u</a:t>
            </a:r>
            <a:r>
              <a:rPr b="0" lang="en-AU" sz="1800" spc="-1" strike="noStrike">
                <a:latin typeface="Arial"/>
              </a:rPr>
              <a:t>r</a:t>
            </a:r>
            <a:r>
              <a:rPr b="0" lang="en-AU" sz="1800" spc="-1" strike="noStrike">
                <a:latin typeface="Arial"/>
              </a:rPr>
              <a:t>b</a:t>
            </a:r>
            <a:r>
              <a:rPr b="0" lang="en-AU" sz="1800" spc="-1" strike="noStrike">
                <a:latin typeface="Arial"/>
              </a:rPr>
              <a:t>ul</a:t>
            </a:r>
            <a:r>
              <a:rPr b="0" lang="en-AU" sz="1800" spc="-1" strike="noStrike">
                <a:latin typeface="Arial"/>
              </a:rPr>
              <a:t>e</a:t>
            </a:r>
            <a:r>
              <a:rPr b="0" lang="en-AU" sz="1800" spc="-1" strike="noStrike">
                <a:latin typeface="Arial"/>
              </a:rPr>
              <a:t>n</a:t>
            </a:r>
            <a:r>
              <a:rPr b="0" lang="en-AU" sz="1800" spc="-1" strike="noStrike">
                <a:latin typeface="Arial"/>
              </a:rPr>
              <a:t>t </a:t>
            </a:r>
            <a:r>
              <a:rPr b="0" lang="en-AU" sz="1800" spc="-1" strike="noStrike">
                <a:latin typeface="Arial"/>
              </a:rPr>
              <a:t>(f</a:t>
            </a:r>
            <a:r>
              <a:rPr b="0" lang="en-AU" sz="1800" spc="-1" strike="noStrike">
                <a:latin typeface="Arial"/>
              </a:rPr>
              <a:t>lu</a:t>
            </a:r>
            <a:r>
              <a:rPr b="0" lang="en-AU" sz="1800" spc="-1" strike="noStrike">
                <a:latin typeface="Arial"/>
              </a:rPr>
              <a:t>ct</a:t>
            </a:r>
            <a:r>
              <a:rPr b="0" lang="en-AU" sz="1800" spc="-1" strike="noStrike">
                <a:latin typeface="Arial"/>
              </a:rPr>
              <a:t>u</a:t>
            </a:r>
            <a:r>
              <a:rPr b="0" lang="en-AU" sz="1800" spc="-1" strike="noStrike">
                <a:latin typeface="Arial"/>
              </a:rPr>
              <a:t>a</a:t>
            </a:r>
            <a:r>
              <a:rPr b="0" lang="en-AU" sz="1800" spc="-1" strike="noStrike">
                <a:latin typeface="Arial"/>
              </a:rPr>
              <a:t>ti</a:t>
            </a:r>
            <a:r>
              <a:rPr b="0" lang="en-AU" sz="1800" spc="-1" strike="noStrike">
                <a:latin typeface="Arial"/>
              </a:rPr>
              <a:t>o</a:t>
            </a:r>
            <a:r>
              <a:rPr b="0" lang="en-AU" sz="1800" spc="-1" strike="noStrike">
                <a:latin typeface="Arial"/>
              </a:rPr>
              <a:t>n</a:t>
            </a:r>
            <a:r>
              <a:rPr b="0" lang="en-AU" sz="1800" spc="-1" strike="noStrike">
                <a:latin typeface="Arial"/>
              </a:rPr>
              <a:t>s </a:t>
            </a:r>
            <a:r>
              <a:rPr b="0" lang="en-AU" sz="1800" spc="-1" strike="noStrike">
                <a:latin typeface="TexMaths Symbols"/>
                <a:ea typeface="TexMaths Symbols"/>
              </a:rPr>
              <a:t>δ </a:t>
            </a:r>
            <a:r>
              <a:rPr b="0" lang="en-AU" sz="1800" spc="-1" strike="noStrike">
                <a:latin typeface="TexMaths Symbols"/>
                <a:ea typeface="TexMaths Symbols"/>
              </a:rPr>
              <a:t>B</a:t>
            </a:r>
            <a:r>
              <a:rPr b="0" lang="en-AU" sz="1800" spc="-1" strike="noStrike">
                <a:latin typeface="TexMaths Symbols"/>
                <a:ea typeface="TexMaths Symbols"/>
              </a:rPr>
              <a:t>/</a:t>
            </a:r>
            <a:r>
              <a:rPr b="0" lang="en-AU" sz="1800" spc="-1" strike="noStrike">
                <a:latin typeface="TexMaths Symbols"/>
                <a:ea typeface="TexMaths Symbols"/>
              </a:rPr>
              <a:t>B </a:t>
            </a:r>
            <a:r>
              <a:rPr b="0" lang="en-AU" sz="1800" spc="-1" strike="noStrike">
                <a:latin typeface="TexMaths Symbols"/>
                <a:ea typeface="TexMaths Symbols"/>
              </a:rPr>
              <a:t>~</a:t>
            </a:r>
            <a:r>
              <a:rPr b="0" lang="en-AU" sz="1800" spc="-1" strike="noStrike">
                <a:latin typeface="TexMaths Symbols"/>
                <a:ea typeface="TexMaths Symbols"/>
              </a:rPr>
              <a:t> </a:t>
            </a:r>
            <a:endParaRPr b="0" lang="en-AU" sz="1800" spc="-1" strike="noStrike">
              <a:latin typeface="Arial"/>
            </a:endParaRPr>
          </a:p>
          <a:p>
            <a:pPr lvl="1" marL="43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AU" sz="1800" spc="-1" strike="noStrike">
                <a:latin typeface="TexMaths Symbols"/>
                <a:ea typeface="TexMaths Symbols"/>
              </a:rPr>
              <a:t>[</a:t>
            </a:r>
            <a:r>
              <a:rPr b="0" lang="en-AU" sz="1800" spc="-1" strike="noStrike">
                <a:latin typeface="TexMaths Symbols"/>
                <a:ea typeface="TexMaths Symbols"/>
              </a:rPr>
              <a:t>5</a:t>
            </a:r>
            <a:r>
              <a:rPr b="0" lang="en-AU" sz="1800" spc="-1" strike="noStrike">
                <a:latin typeface="TexMaths Symbols"/>
                <a:ea typeface="TexMaths Symbols"/>
              </a:rPr>
              <a:t>%</a:t>
            </a:r>
            <a:r>
              <a:rPr b="0" lang="en-AU" sz="1800" spc="-1" strike="noStrike">
                <a:latin typeface="TexMaths Symbols"/>
                <a:ea typeface="TexMaths Symbols"/>
              </a:rPr>
              <a:t>,</a:t>
            </a:r>
            <a:r>
              <a:rPr b="0" lang="en-AU" sz="1800" spc="-1" strike="noStrike">
                <a:latin typeface="TexMaths Symbols"/>
                <a:ea typeface="TexMaths Symbols"/>
              </a:rPr>
              <a:t> </a:t>
            </a:r>
            <a:r>
              <a:rPr b="0" lang="en-AU" sz="1800" spc="-1" strike="noStrike">
                <a:latin typeface="TexMaths Symbols"/>
                <a:ea typeface="TexMaths Symbols"/>
              </a:rPr>
              <a:t>2</a:t>
            </a:r>
            <a:r>
              <a:rPr b="0" lang="en-AU" sz="1800" spc="-1" strike="noStrike">
                <a:latin typeface="TexMaths Symbols"/>
                <a:ea typeface="TexMaths Symbols"/>
              </a:rPr>
              <a:t>0</a:t>
            </a:r>
            <a:r>
              <a:rPr b="0" lang="en-AU" sz="1800" spc="-1" strike="noStrike">
                <a:latin typeface="TexMaths Symbols"/>
                <a:ea typeface="TexMaths Symbols"/>
              </a:rPr>
              <a:t>%</a:t>
            </a:r>
            <a:r>
              <a:rPr b="0" lang="en-AU" sz="1800" spc="-1" strike="noStrike">
                <a:latin typeface="TexMaths Symbols"/>
                <a:ea typeface="TexMaths Symbols"/>
              </a:rPr>
              <a:t>,</a:t>
            </a:r>
            <a:r>
              <a:rPr b="0" lang="en-AU" sz="1800" spc="-1" strike="noStrike">
                <a:latin typeface="TexMaths Symbols"/>
                <a:ea typeface="TexMaths Symbols"/>
              </a:rPr>
              <a:t> </a:t>
            </a:r>
            <a:r>
              <a:rPr b="0" lang="en-AU" sz="1800" spc="-1" strike="noStrike">
                <a:latin typeface="TexMaths Symbols"/>
                <a:ea typeface="TexMaths Symbols"/>
              </a:rPr>
              <a:t>8</a:t>
            </a:r>
            <a:r>
              <a:rPr b="0" lang="en-AU" sz="1800" spc="-1" strike="noStrike">
                <a:latin typeface="TexMaths Symbols"/>
                <a:ea typeface="TexMaths Symbols"/>
              </a:rPr>
              <a:t>0</a:t>
            </a:r>
            <a:r>
              <a:rPr b="0" lang="en-AU" sz="1800" spc="-1" strike="noStrike">
                <a:latin typeface="TexMaths Symbols"/>
                <a:ea typeface="TexMaths Symbols"/>
              </a:rPr>
              <a:t>%</a:t>
            </a:r>
            <a:r>
              <a:rPr b="0" lang="en-AU" sz="1800" spc="-1" strike="noStrike">
                <a:latin typeface="TexMaths Symbols"/>
                <a:ea typeface="TexMaths Symbols"/>
              </a:rPr>
              <a:t>]</a:t>
            </a:r>
            <a:r>
              <a:rPr b="0" lang="en-AU" sz="1800" spc="-1" strike="noStrike">
                <a:latin typeface="Arial"/>
              </a:rPr>
              <a:t>)</a:t>
            </a:r>
            <a:endParaRPr b="0" lang="en-AU" sz="1800" spc="-1" strike="noStrike">
              <a:latin typeface="Arial"/>
            </a:endParaRPr>
          </a:p>
        </p:txBody>
      </p:sp>
      <p:grpSp>
        <p:nvGrpSpPr>
          <p:cNvPr id="1756" name=""/>
          <p:cNvGrpSpPr/>
          <p:nvPr/>
        </p:nvGrpSpPr>
        <p:grpSpPr>
          <a:xfrm>
            <a:off x="1852200" y="3632400"/>
            <a:ext cx="6063840" cy="1225440"/>
            <a:chOff x="1852200" y="3632400"/>
            <a:chExt cx="6063840" cy="1225440"/>
          </a:xfrm>
        </p:grpSpPr>
        <p:graphicFrame>
          <p:nvGraphicFramePr>
            <p:cNvPr id="1757" name=""/>
            <p:cNvGraphicFramePr/>
            <p:nvPr/>
          </p:nvGraphicFramePr>
          <p:xfrm>
            <a:off x="1852200" y="3988080"/>
            <a:ext cx="6063840" cy="869760"/>
          </p:xfrm>
          <a:graphic>
            <a:graphicData uri="http://schemas.openxmlformats.org/drawingml/2006/table">
              <a:tbl>
                <a:tblPr/>
                <a:tblGrid>
                  <a:gridCol w="693720"/>
                  <a:gridCol w="574920"/>
                  <a:gridCol w="634320"/>
                  <a:gridCol w="634320"/>
                  <a:gridCol w="634320"/>
                  <a:gridCol w="634320"/>
                  <a:gridCol w="634320"/>
                  <a:gridCol w="635400"/>
                  <a:gridCol w="988560"/>
                </a:tblGrid>
                <a:tr h="567720"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800" spc="-1" strike="noStrike">
                            <a:latin typeface="TexMaths Symbols"/>
                            <a:ea typeface="TexMaths Symbols"/>
                          </a:rPr>
                          <a:t>m</a:t>
                        </a:r>
                        <a:r>
                          <a:rPr b="0" lang="en-AU" sz="1800" spc="-1" strike="noStrike" baseline="-8000">
                            <a:latin typeface="TexMaths Symbols"/>
                            <a:ea typeface="TexMaths Symbols"/>
                          </a:rPr>
                          <a:t>i</a:t>
                        </a:r>
                        <a:r>
                          <a:rPr b="0" lang="en-AU" sz="1800" spc="-1" strike="noStrike">
                            <a:latin typeface="TexMaths Symbols"/>
                            <a:ea typeface="TexMaths Symbols"/>
                          </a:rPr>
                          <a:t>/m</a:t>
                        </a:r>
                        <a:r>
                          <a:rPr b="0" lang="en-AU" sz="1800" spc="-1" strike="noStrike" baseline="-8000">
                            <a:latin typeface="TexMaths Symbols"/>
                            <a:ea typeface="TexMaths Symbols"/>
                          </a:rPr>
                          <a:t>e</a:t>
                        </a:r>
                        <a:r>
                          <a:rPr b="0" lang="en-AU" sz="1800" spc="-1" strike="noStrike">
                            <a:latin typeface="Arial"/>
                            <a:ea typeface="Arial"/>
                          </a:rPr>
                          <a:t> </a:t>
                        </a:r>
                        <a:endParaRPr b="0" lang="en-AU" sz="1800" spc="-1" strike="noStrike">
                          <a:latin typeface="Arial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b3b3b3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800" spc="-1" strike="noStrike">
                            <a:latin typeface="TexMaths Symbols"/>
                            <a:ea typeface="TexMaths Symbols"/>
                          </a:rPr>
                          <a:t>n</a:t>
                        </a:r>
                        <a:r>
                          <a:rPr b="0" lang="en-AU" sz="1800" spc="-1" strike="noStrike" baseline="-8000">
                            <a:latin typeface="TexMaths Symbols"/>
                            <a:ea typeface="TexMaths Symbols"/>
                          </a:rPr>
                          <a:t>0</a:t>
                        </a:r>
                        <a:r>
                          <a:rPr b="0" lang="en-AU" sz="1800" spc="-1" strike="noStrike">
                            <a:latin typeface="Arial"/>
                            <a:ea typeface="Arial"/>
                          </a:rPr>
                          <a:t> </a:t>
                        </a:r>
                        <a:endParaRPr b="0" lang="en-AU" sz="1800" spc="-1" strike="noStrike">
                          <a:latin typeface="Arial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b3b3b3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800" spc="-1" strike="noStrike">
                            <a:latin typeface="TexMaths Symbols"/>
                            <a:ea typeface="TexMaths Symbols"/>
                          </a:rPr>
                          <a:t>v</a:t>
                        </a:r>
                        <a:r>
                          <a:rPr b="0" lang="en-AU" sz="1800" spc="-1" strike="noStrike" baseline="-8000">
                            <a:latin typeface="TexMaths Symbols"/>
                            <a:ea typeface="TexMaths Symbols"/>
                          </a:rPr>
                          <a:t>0</a:t>
                        </a:r>
                        <a:r>
                          <a:rPr b="0" lang="en-AU" sz="1800" spc="-1" strike="noStrike">
                            <a:latin typeface="TexMaths Symbols"/>
                            <a:ea typeface="TexMaths Symbols"/>
                          </a:rPr>
                          <a:t> /c</a:t>
                        </a:r>
                        <a:r>
                          <a:rPr b="0" lang="en-AU" sz="1800" spc="-1" strike="noStrike">
                            <a:latin typeface="Arial"/>
                            <a:ea typeface="Arial"/>
                          </a:rPr>
                          <a:t>  </a:t>
                        </a:r>
                        <a:endParaRPr b="0" lang="en-AU" sz="1800" spc="-1" strike="noStrike">
                          <a:latin typeface="Arial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b3b3b3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800" spc="-1" strike="noStrike">
                            <a:latin typeface="TexMaths Symbols"/>
                            <a:ea typeface="TexMaths Symbols"/>
                          </a:rPr>
                          <a:t>θ</a:t>
                        </a:r>
                        <a:r>
                          <a:rPr b="0" lang="en-AU" sz="1800" spc="-1" strike="noStrike" baseline="-8000">
                            <a:latin typeface="TexMaths Symbols"/>
                            <a:ea typeface="TexMaths Symbols"/>
                          </a:rPr>
                          <a:t>bn</a:t>
                        </a:r>
                        <a:r>
                          <a:rPr b="0" lang="en-AU" sz="1800" spc="-1" strike="noStrike">
                            <a:latin typeface="Arial"/>
                            <a:ea typeface="Arial"/>
                          </a:rPr>
                          <a:t>  </a:t>
                        </a:r>
                        <a:endParaRPr b="0" lang="en-AU" sz="1800" spc="-1" strike="noStrike">
                          <a:latin typeface="Arial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b3b3b3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800" spc="-1" strike="noStrike">
                            <a:latin typeface="TexMaths Symbols"/>
                            <a:ea typeface="TexMaths Symbols"/>
                          </a:rPr>
                          <a:t>L</a:t>
                        </a:r>
                        <a:r>
                          <a:rPr b="0" lang="en-AU" sz="1800" spc="-1" strike="noStrike" baseline="-8000">
                            <a:latin typeface="TexMaths Symbols"/>
                            <a:ea typeface="TexMaths Symbols"/>
                          </a:rPr>
                          <a:t>y</a:t>
                        </a:r>
                        <a:r>
                          <a:rPr b="0" lang="en-AU" sz="1800" spc="-1" strike="noStrike">
                            <a:latin typeface="TexMaths Symbols"/>
                            <a:ea typeface="TexMaths Symbols"/>
                          </a:rPr>
                          <a:t> </a:t>
                        </a:r>
                        <a:r>
                          <a:rPr b="0" lang="en-AU" sz="1800" spc="-1" strike="noStrike">
                            <a:latin typeface="Arial"/>
                            <a:ea typeface="Arial"/>
                          </a:rPr>
                          <a:t>  </a:t>
                        </a:r>
                        <a:endParaRPr b="0" lang="en-AU" sz="1800" spc="-1" strike="noStrike">
                          <a:latin typeface="Arial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b3b3b3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800" spc="-1" strike="noStrike">
                            <a:latin typeface="TexMaths Symbols"/>
                            <a:ea typeface="TexMaths Symbols"/>
                          </a:rPr>
                          <a:t>λ</a:t>
                        </a:r>
                        <a:r>
                          <a:rPr b="0" lang="en-AU" sz="1800" spc="-1" strike="noStrike" baseline="-8000">
                            <a:latin typeface="TexMaths Symbols"/>
                            <a:ea typeface="TexMaths Symbols"/>
                          </a:rPr>
                          <a:t>se</a:t>
                        </a:r>
                        <a:r>
                          <a:rPr b="0" lang="en-AU" sz="1800" spc="-1" strike="noStrike">
                            <a:latin typeface="Arial"/>
                            <a:ea typeface="Arial"/>
                          </a:rPr>
                          <a:t> </a:t>
                        </a:r>
                        <a:endParaRPr b="0" lang="en-AU" sz="1800" spc="-1" strike="noStrike">
                          <a:latin typeface="Arial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b3b3b3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800" spc="-1" strike="noStrike">
                            <a:latin typeface="TexMaths Symbols"/>
                            <a:ea typeface="TexMaths Symbols"/>
                          </a:rPr>
                          <a:t>M</a:t>
                        </a:r>
                        <a:r>
                          <a:rPr b="0" lang="en-AU" sz="1800" spc="-1" strike="noStrike" baseline="-8000">
                            <a:latin typeface="TexMaths Symbols"/>
                            <a:ea typeface="TexMaths Symbols"/>
                          </a:rPr>
                          <a:t>s</a:t>
                        </a:r>
                        <a:r>
                          <a:rPr b="0" lang="en-AU" sz="1800" spc="-1" strike="noStrike">
                            <a:latin typeface="Arial"/>
                            <a:ea typeface="Arial"/>
                          </a:rPr>
                          <a:t> </a:t>
                        </a:r>
                        <a:endParaRPr b="0" lang="en-AU" sz="1800" spc="-1" strike="noStrike">
                          <a:latin typeface="Arial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b3b3b3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800" spc="-1" strike="noStrike">
                            <a:latin typeface="TexMaths Symbols"/>
                            <a:ea typeface="TexMaths Symbols"/>
                          </a:rPr>
                          <a:t>M</a:t>
                        </a:r>
                        <a:r>
                          <a:rPr b="0" lang="en-AU" sz="1800" spc="-1" strike="noStrike" baseline="-8000">
                            <a:latin typeface="TexMaths Symbols"/>
                            <a:ea typeface="TexMaths Symbols"/>
                          </a:rPr>
                          <a:t>A</a:t>
                        </a:r>
                        <a:r>
                          <a:rPr b="0" lang="en-AU" sz="1800" spc="-1" strike="noStrike">
                            <a:latin typeface="Arial"/>
                            <a:ea typeface="Arial"/>
                          </a:rPr>
                          <a:t> </a:t>
                        </a:r>
                        <a:endParaRPr b="0" lang="en-AU" sz="1800" spc="-1" strike="noStrike">
                          <a:latin typeface="Arial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b3b3b3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lnSpc>
                            <a:spcPct val="100000"/>
                          </a:lnSpc>
                          <a:buNone/>
                        </a:pPr>
                        <a:r>
                          <a:rPr b="0" lang="en-AU" sz="1800" spc="-1" strike="noStrike">
                            <a:latin typeface="TexMaths Symbols"/>
                            <a:ea typeface="TexMaths Symbols"/>
                          </a:rPr>
                          <a:t>Ω</a:t>
                        </a:r>
                        <a:r>
                          <a:rPr b="0" lang="en-AU" sz="1800" spc="-1" strike="noStrike" baseline="-8000">
                            <a:latin typeface="TexMaths Symbols"/>
                            <a:ea typeface="TexMaths Symbols"/>
                          </a:rPr>
                          <a:t>i</a:t>
                        </a:r>
                        <a:r>
                          <a:rPr b="0" lang="en-AU" sz="1800" spc="-466" strike="noStrike" baseline="33000">
                            <a:latin typeface="TexMaths Symbols"/>
                            <a:ea typeface="TexMaths Symbols"/>
                          </a:rPr>
                          <a:t> −</a:t>
                        </a:r>
                        <a:r>
                          <a:rPr b="0" lang="en-AU" sz="1800" spc="-1" strike="noStrike">
                            <a:latin typeface="Arial"/>
                            <a:ea typeface="Arial"/>
                          </a:rPr>
                          <a:t> </a:t>
                        </a:r>
                        <a:r>
                          <a:rPr b="0" lang="en-AU" sz="1800" spc="-1" strike="noStrike" baseline="33000">
                            <a:latin typeface="TexMaths Symbols"/>
                            <a:ea typeface="TexMaths Symbols"/>
                          </a:rPr>
                          <a:t>1</a:t>
                        </a:r>
                        <a:endParaRPr b="0" lang="en-AU" sz="1800" spc="-1" strike="noStrike">
                          <a:latin typeface="Arial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b3b3b3"/>
                      </a:solidFill>
                    </a:tcPr>
                  </a:tc>
                </a:tr>
                <a:tr h="302400"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lnSpc>
                            <a:spcPct val="100000"/>
                          </a:lnSpc>
                          <a:buNone/>
                        </a:pPr>
                        <a:r>
                          <a:rPr b="0" lang="en-AU" sz="1800" spc="-1" strike="noStrike">
                            <a:latin typeface="TexMaths Symbols"/>
                            <a:ea typeface="TexMaths Symbols"/>
                          </a:rPr>
                          <a:t>100</a:t>
                        </a:r>
                        <a:endParaRPr b="0" lang="en-AU" sz="1800" spc="-1" strike="noStrike">
                          <a:latin typeface="TexMaths Symbols"/>
                          <a:ea typeface="TexMaths Symbols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cccccc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800" spc="-1" strike="noStrike">
                            <a:latin typeface="TexMaths Symbols"/>
                            <a:ea typeface="TexMaths Symbols"/>
                          </a:rPr>
                          <a:t>20</a:t>
                        </a:r>
                        <a:endParaRPr b="0" lang="en-AU" sz="1800" spc="-1" strike="noStrike">
                          <a:latin typeface="TexMaths Symbols"/>
                          <a:ea typeface="TexMaths Symbols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cccccc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800" spc="-1" strike="noStrike">
                            <a:latin typeface="TexMaths Symbols"/>
                            <a:ea typeface="TexMaths Symbols"/>
                          </a:rPr>
                          <a:t>-0.2</a:t>
                        </a:r>
                        <a:endParaRPr b="0" lang="en-AU" sz="1800" spc="-1" strike="noStrike">
                          <a:latin typeface="TexMaths Symbols"/>
                          <a:ea typeface="TexMaths Symbols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cccccc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800" spc="-1" strike="noStrike">
                            <a:latin typeface="TexMaths Symbols"/>
                            <a:ea typeface="TexMaths Symbols"/>
                          </a:rPr>
                          <a:t>60</a:t>
                        </a:r>
                        <a:endParaRPr b="0" lang="en-AU" sz="1800" spc="-1" strike="noStrike">
                          <a:latin typeface="TexMaths Symbols"/>
                          <a:ea typeface="TexMaths Symbols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cccccc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800" spc="-1" strike="noStrike">
                            <a:latin typeface="TexMaths Symbols"/>
                            <a:ea typeface="TexMaths Symbols"/>
                          </a:rPr>
                          <a:t>12</a:t>
                        </a:r>
                        <a:endParaRPr b="0" lang="en-AU" sz="1800" spc="-1" strike="noStrike">
                          <a:latin typeface="TexMaths Symbols"/>
                          <a:ea typeface="TexMaths Symbols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cccccc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800" spc="-1" strike="noStrike">
                            <a:latin typeface="TexMaths Symbols"/>
                            <a:ea typeface="TexMaths Symbols"/>
                          </a:rPr>
                          <a:t>20</a:t>
                        </a:r>
                        <a:endParaRPr b="0" lang="en-AU" sz="1800" spc="-1" strike="noStrike">
                          <a:latin typeface="TexMaths Symbols"/>
                          <a:ea typeface="TexMaths Symbols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cccccc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800" spc="-1" strike="noStrike">
                            <a:latin typeface="TexMaths Symbols"/>
                            <a:ea typeface="TexMaths Symbols"/>
                          </a:rPr>
                          <a:t>36</a:t>
                        </a:r>
                        <a:endParaRPr b="0" lang="en-AU" sz="1800" spc="-1" strike="noStrike">
                          <a:latin typeface="TexMaths Symbols"/>
                          <a:ea typeface="TexMaths Symbols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cccccc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800" spc="-1" strike="noStrike">
                            <a:latin typeface="TexMaths Symbols"/>
                            <a:ea typeface="TexMaths Symbols"/>
                          </a:rPr>
                          <a:t>32</a:t>
                        </a:r>
                        <a:endParaRPr b="0" lang="en-AU" sz="1800" spc="-1" strike="noStrike">
                          <a:latin typeface="TexMaths Symbols"/>
                          <a:ea typeface="TexMaths Symbols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cccccc"/>
                      </a:solidFill>
                    </a:tcPr>
                  </a:tc>
                  <a:tc>
                    <a:txBody>
                      <a:bodyPr lIns="36000" rIns="36000" tIns="36000" bIns="36000" anchor="ctr">
                        <a:noAutofit/>
                      </a:bodyPr>
                      <a:p>
                        <a:pPr algn="ctr">
                          <a:buNone/>
                        </a:pPr>
                        <a:r>
                          <a:rPr b="0" lang="en-AU" sz="1800" spc="-1" strike="noStrike">
                            <a:latin typeface="TexMaths Symbols"/>
                            <a:ea typeface="TexMaths Symbols"/>
                          </a:rPr>
                          <a:t>48000 δt </a:t>
                        </a:r>
                        <a:endParaRPr b="0" lang="en-AU" sz="1800" spc="-1" strike="noStrike">
                          <a:latin typeface="TexMaths Symbols"/>
                          <a:ea typeface="TexMaths Symbols"/>
                        </a:endParaRPr>
                      </a:p>
                    </a:txBody>
                    <a:tcPr anchor="ctr" marL="36000" marR="36000">
                      <a:lnL w="7200">
                        <a:solidFill>
                          <a:srgbClr val="ffffff"/>
                        </a:solidFill>
                      </a:lnL>
                      <a:lnR w="7200">
                        <a:solidFill>
                          <a:srgbClr val="ffffff"/>
                        </a:solidFill>
                      </a:lnR>
                      <a:lnT w="7200">
                        <a:solidFill>
                          <a:srgbClr val="ffffff"/>
                        </a:solidFill>
                      </a:lnT>
                      <a:lnB w="7200">
                        <a:solidFill>
                          <a:srgbClr val="ffffff"/>
                        </a:solidFill>
                      </a:lnB>
                      <a:solidFill>
                        <a:srgbClr val="cccccc"/>
                      </a:solidFill>
                    </a:tcPr>
                  </a:tc>
                </a:tr>
              </a:tbl>
            </a:graphicData>
          </a:graphic>
        </p:graphicFrame>
        <p:sp>
          <p:nvSpPr>
            <p:cNvPr id="1758" name=""/>
            <p:cNvSpPr txBox="1"/>
            <p:nvPr/>
          </p:nvSpPr>
          <p:spPr>
            <a:xfrm>
              <a:off x="3600000" y="3632400"/>
              <a:ext cx="2340000" cy="302040"/>
            </a:xfrm>
            <a:prstGeom prst="rect">
              <a:avLst/>
            </a:prstGeom>
            <a:noFill/>
            <a:ln w="0">
              <a:solidFill>
                <a:srgbClr val="000000"/>
              </a:solidFill>
            </a:ln>
          </p:spPr>
          <p:txBody>
            <a:bodyPr lIns="90000" rIns="90000" tIns="45000" bIns="45000" anchor="t">
              <a:noAutofit/>
            </a:bodyPr>
            <a:p>
              <a:pPr algn="ctr">
                <a:buNone/>
              </a:pPr>
              <a:r>
                <a:rPr b="0" lang="en-AU" sz="1500" spc="-1" strike="noStrike">
                  <a:latin typeface="Arial"/>
                </a:rPr>
                <a:t>Simula</a:t>
              </a:r>
              <a:r>
                <a:rPr b="0" lang="en-AU" sz="1500" spc="-1" strike="noStrike">
                  <a:latin typeface="Arial"/>
                </a:rPr>
                <a:t>tion </a:t>
              </a:r>
              <a:r>
                <a:rPr b="0" lang="en-AU" sz="1500" spc="-1" strike="noStrike">
                  <a:latin typeface="Arial"/>
                </a:rPr>
                <a:t>param</a:t>
              </a:r>
              <a:r>
                <a:rPr b="0" lang="en-AU" sz="1500" spc="-1" strike="noStrike">
                  <a:latin typeface="Arial"/>
                </a:rPr>
                <a:t>eters</a:t>
              </a:r>
              <a:endParaRPr b="0" lang="en-AU" sz="1500" spc="-1" strike="noStrike">
                <a:latin typeface="Arial"/>
              </a:endParaRPr>
            </a:p>
          </p:txBody>
        </p:sp>
      </p:grpSp>
      <p:sp>
        <p:nvSpPr>
          <p:cNvPr id="1759" name=""/>
          <p:cNvSpPr txBox="1"/>
          <p:nvPr/>
        </p:nvSpPr>
        <p:spPr>
          <a:xfrm>
            <a:off x="144000" y="3688920"/>
            <a:ext cx="3240000" cy="844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1800" spc="-1" strike="noStrike">
                <a:latin typeface="Arial"/>
              </a:rPr>
              <a:t>Aim to run for ~</a:t>
            </a:r>
            <a:r>
              <a:rPr b="0" lang="en-AU" sz="1800" spc="-1" strike="noStrike">
                <a:latin typeface="TexMaths Symbols"/>
                <a:ea typeface="TexMaths Symbols"/>
              </a:rPr>
              <a:t> 15 Ω</a:t>
            </a:r>
            <a:r>
              <a:rPr b="0" lang="en-AU" sz="1800" spc="-1" strike="noStrike" baseline="-8000">
                <a:latin typeface="TexMaths Symbols"/>
                <a:ea typeface="TexMaths Symbols"/>
              </a:rPr>
              <a:t>i</a:t>
            </a:r>
            <a:r>
              <a:rPr b="0" lang="en-AU" sz="1800" spc="-466" strike="noStrike" baseline="33000">
                <a:latin typeface="TexMaths Symbols"/>
                <a:ea typeface="TexMaths Symbols"/>
              </a:rPr>
              <a:t> −</a:t>
            </a:r>
            <a:r>
              <a:rPr b="0" lang="en-AU" sz="1800" spc="-1" strike="noStrike">
                <a:latin typeface="Arial"/>
                <a:ea typeface="Arial"/>
              </a:rPr>
              <a:t> </a:t>
            </a:r>
            <a:r>
              <a:rPr b="0" lang="en-AU" sz="1800" spc="-1" strike="noStrike" baseline="33000">
                <a:latin typeface="TexMaths Symbols"/>
                <a:ea typeface="TexMaths Symbols"/>
              </a:rPr>
              <a:t>1</a:t>
            </a:r>
            <a:r>
              <a:rPr b="0" lang="en-AU" sz="1800" spc="-1" strike="noStrike">
                <a:latin typeface="Arial"/>
                <a:ea typeface="Arial"/>
              </a:rPr>
              <a:t>, currently at </a:t>
            </a:r>
            <a:endParaRPr b="0" lang="en-AU" sz="1800" spc="-1" strike="noStrike">
              <a:latin typeface="Arial"/>
            </a:endParaRPr>
          </a:p>
          <a:p>
            <a:r>
              <a:rPr b="0" lang="en-AU" sz="1800" spc="-1" strike="noStrike">
                <a:latin typeface="TexMaths Symbols"/>
                <a:ea typeface="TexMaths Symbols"/>
              </a:rPr>
              <a:t>13.65 Ω</a:t>
            </a:r>
            <a:r>
              <a:rPr b="0" lang="en-AU" sz="1800" spc="-1" strike="noStrike" baseline="-8000">
                <a:latin typeface="TexMaths Symbols"/>
                <a:ea typeface="TexMaths Symbols"/>
              </a:rPr>
              <a:t>ci </a:t>
            </a:r>
            <a:r>
              <a:rPr b="0" lang="en-AU" sz="1800" spc="-1" strike="noStrike" baseline="33000">
                <a:latin typeface="TexMaths Symbols"/>
                <a:ea typeface="TexMaths Symbols"/>
              </a:rPr>
              <a:t>−  1</a:t>
            </a:r>
            <a:r>
              <a:rPr b="0" lang="en-AU" sz="1800" spc="-1" strike="noStrike">
                <a:latin typeface="TexMaths Symbols"/>
                <a:ea typeface="TexMaths Symbols"/>
              </a:rPr>
              <a:t> </a:t>
            </a:r>
            <a:endParaRPr b="0" lang="en-AU" sz="1800" spc="-1" strike="noStrike">
              <a:latin typeface="Arial"/>
            </a:endParaRPr>
          </a:p>
        </p:txBody>
      </p:sp>
      <p:grpSp>
        <p:nvGrpSpPr>
          <p:cNvPr id="1760" name=""/>
          <p:cNvGrpSpPr/>
          <p:nvPr/>
        </p:nvGrpSpPr>
        <p:grpSpPr>
          <a:xfrm>
            <a:off x="5062680" y="1116000"/>
            <a:ext cx="3691080" cy="2436120"/>
            <a:chOff x="5062680" y="1116000"/>
            <a:chExt cx="3691080" cy="2436120"/>
          </a:xfrm>
        </p:grpSpPr>
        <p:sp>
          <p:nvSpPr>
            <p:cNvPr id="1761" name=""/>
            <p:cNvSpPr txBox="1"/>
            <p:nvPr/>
          </p:nvSpPr>
          <p:spPr>
            <a:xfrm>
              <a:off x="5760000" y="1116000"/>
              <a:ext cx="2340000" cy="302040"/>
            </a:xfrm>
            <a:prstGeom prst="rect">
              <a:avLst/>
            </a:prstGeom>
            <a:noFill/>
            <a:ln w="0">
              <a:solidFill>
                <a:srgbClr val="000000"/>
              </a:solidFill>
            </a:ln>
          </p:spPr>
          <p:txBody>
            <a:bodyPr lIns="90000" rIns="90000" tIns="45000" bIns="45000" anchor="t">
              <a:noAutofit/>
            </a:bodyPr>
            <a:p>
              <a:pPr algn="ctr">
                <a:buNone/>
              </a:pPr>
              <a:r>
                <a:rPr b="0" lang="en-AU" sz="1500" spc="-1" strike="noStrike">
                  <a:latin typeface="Arial"/>
                </a:rPr>
                <a:t>Simula</a:t>
              </a:r>
              <a:r>
                <a:rPr b="0" lang="en-AU" sz="1500" spc="-1" strike="noStrike">
                  <a:latin typeface="Arial"/>
                </a:rPr>
                <a:t>tion </a:t>
              </a:r>
              <a:r>
                <a:rPr b="0" lang="en-AU" sz="1500" spc="-1" strike="noStrike">
                  <a:latin typeface="Arial"/>
                </a:rPr>
                <a:t>schem</a:t>
              </a:r>
              <a:r>
                <a:rPr b="0" lang="en-AU" sz="1500" spc="-1" strike="noStrike">
                  <a:latin typeface="Arial"/>
                </a:rPr>
                <a:t>atic</a:t>
              </a:r>
              <a:endParaRPr b="0" lang="en-AU" sz="1500" spc="-1" strike="noStrike">
                <a:latin typeface="Arial"/>
              </a:endParaRPr>
            </a:p>
          </p:txBody>
        </p:sp>
        <p:pic>
          <p:nvPicPr>
            <p:cNvPr id="1762" name="" descr=""/>
            <p:cNvPicPr/>
            <p:nvPr/>
          </p:nvPicPr>
          <p:blipFill>
            <a:blip r:embed="rId1"/>
            <a:stretch/>
          </p:blipFill>
          <p:spPr>
            <a:xfrm>
              <a:off x="5062680" y="1502280"/>
              <a:ext cx="3691080" cy="20498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Shock simulations with upstream Alfvénic turbulence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26A5D14-9666-40E1-ADE2-BD71963DF819}" type="slidenum">
              <a:t>10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>30.09.2026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3" name="" descr=""/>
          <p:cNvPicPr/>
          <p:nvPr/>
        </p:nvPicPr>
        <p:blipFill>
          <a:blip r:embed="rId1"/>
          <a:stretch/>
        </p:blipFill>
        <p:spPr>
          <a:xfrm>
            <a:off x="1435320" y="3300480"/>
            <a:ext cx="3680640" cy="1635840"/>
          </a:xfrm>
          <a:prstGeom prst="rect">
            <a:avLst/>
          </a:prstGeom>
          <a:ln w="0">
            <a:noFill/>
          </a:ln>
        </p:spPr>
      </p:pic>
      <p:pic>
        <p:nvPicPr>
          <p:cNvPr id="1764" name="" descr=""/>
          <p:cNvPicPr/>
          <p:nvPr/>
        </p:nvPicPr>
        <p:blipFill>
          <a:blip r:embed="rId2"/>
          <a:stretch/>
        </p:blipFill>
        <p:spPr>
          <a:xfrm>
            <a:off x="0" y="1064880"/>
            <a:ext cx="5983200" cy="2243520"/>
          </a:xfrm>
          <a:prstGeom prst="rect">
            <a:avLst/>
          </a:prstGeom>
          <a:ln w="0">
            <a:noFill/>
          </a:ln>
        </p:spPr>
      </p:pic>
      <p:sp>
        <p:nvSpPr>
          <p:cNvPr id="1765" name=""/>
          <p:cNvSpPr txBox="1"/>
          <p:nvPr/>
        </p:nvSpPr>
        <p:spPr>
          <a:xfrm>
            <a:off x="2520000" y="242640"/>
            <a:ext cx="6480000" cy="657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4000" spc="-1" strike="noStrike">
                <a:latin typeface="Arial"/>
              </a:rPr>
              <a:t>Sh</a:t>
            </a:r>
            <a:r>
              <a:rPr b="0" lang="en-AU" sz="4000" spc="-1" strike="noStrike">
                <a:latin typeface="Arial"/>
              </a:rPr>
              <a:t>oc</a:t>
            </a:r>
            <a:r>
              <a:rPr b="0" lang="en-AU" sz="4000" spc="-1" strike="noStrike">
                <a:latin typeface="Arial"/>
              </a:rPr>
              <a:t>k </a:t>
            </a:r>
            <a:r>
              <a:rPr b="0" lang="en-AU" sz="4000" spc="-1" strike="noStrike">
                <a:latin typeface="Arial"/>
              </a:rPr>
              <a:t>str</a:t>
            </a:r>
            <a:r>
              <a:rPr b="0" lang="en-AU" sz="4000" spc="-1" strike="noStrike">
                <a:latin typeface="Arial"/>
              </a:rPr>
              <a:t>uc</a:t>
            </a:r>
            <a:r>
              <a:rPr b="0" lang="en-AU" sz="4000" spc="-1" strike="noStrike">
                <a:latin typeface="Arial"/>
              </a:rPr>
              <a:t>tur</a:t>
            </a:r>
            <a:r>
              <a:rPr b="0" lang="en-AU" sz="4000" spc="-1" strike="noStrike">
                <a:latin typeface="Arial"/>
              </a:rPr>
              <a:t>e: </a:t>
            </a:r>
            <a:r>
              <a:rPr b="0" lang="en-AU" sz="4000" spc="-1" strike="noStrike">
                <a:latin typeface="Arial"/>
              </a:rPr>
              <a:t>de</a:t>
            </a:r>
            <a:r>
              <a:rPr b="0" lang="en-AU" sz="4000" spc="-1" strike="noStrike">
                <a:latin typeface="Arial"/>
              </a:rPr>
              <a:t>ns</a:t>
            </a:r>
            <a:r>
              <a:rPr b="0" lang="en-AU" sz="4000" spc="-1" strike="noStrike">
                <a:latin typeface="Arial"/>
              </a:rPr>
              <a:t>ity</a:t>
            </a:r>
            <a:endParaRPr b="0" lang="en-AU" sz="4000" spc="-1" strike="noStrike">
              <a:latin typeface="Arial"/>
            </a:endParaRPr>
          </a:p>
        </p:txBody>
      </p:sp>
      <p:grpSp>
        <p:nvGrpSpPr>
          <p:cNvPr id="1766" name=""/>
          <p:cNvGrpSpPr/>
          <p:nvPr/>
        </p:nvGrpSpPr>
        <p:grpSpPr>
          <a:xfrm>
            <a:off x="2971440" y="1153440"/>
            <a:ext cx="6180840" cy="3666960"/>
            <a:chOff x="2971440" y="1153440"/>
            <a:chExt cx="6180840" cy="3666960"/>
          </a:xfrm>
        </p:grpSpPr>
        <p:grpSp>
          <p:nvGrpSpPr>
            <p:cNvPr id="1767" name=""/>
            <p:cNvGrpSpPr/>
            <p:nvPr/>
          </p:nvGrpSpPr>
          <p:grpSpPr>
            <a:xfrm>
              <a:off x="2971440" y="1153440"/>
              <a:ext cx="6115320" cy="3666960"/>
              <a:chOff x="2971440" y="1153440"/>
              <a:chExt cx="6115320" cy="3666960"/>
            </a:xfrm>
          </p:grpSpPr>
          <p:grpSp>
            <p:nvGrpSpPr>
              <p:cNvPr id="1768" name=""/>
              <p:cNvGrpSpPr/>
              <p:nvPr/>
            </p:nvGrpSpPr>
            <p:grpSpPr>
              <a:xfrm>
                <a:off x="5969880" y="1153440"/>
                <a:ext cx="3116880" cy="3666960"/>
                <a:chOff x="5969880" y="1153440"/>
                <a:chExt cx="3116880" cy="3666960"/>
              </a:xfrm>
            </p:grpSpPr>
            <p:grpSp>
              <p:nvGrpSpPr>
                <p:cNvPr id="1769" name=""/>
                <p:cNvGrpSpPr/>
                <p:nvPr/>
              </p:nvGrpSpPr>
              <p:grpSpPr>
                <a:xfrm>
                  <a:off x="5969880" y="1168920"/>
                  <a:ext cx="3115440" cy="3618000"/>
                  <a:chOff x="5969880" y="1168920"/>
                  <a:chExt cx="3115440" cy="3618000"/>
                </a:xfrm>
              </p:grpSpPr>
              <p:pic>
                <p:nvPicPr>
                  <p:cNvPr id="1770" name="" descr=""/>
                  <p:cNvPicPr/>
                  <p:nvPr/>
                </p:nvPicPr>
                <p:blipFill>
                  <a:blip r:embed="rId3"/>
                  <a:stretch/>
                </p:blipFill>
                <p:spPr>
                  <a:xfrm>
                    <a:off x="5996160" y="3423960"/>
                    <a:ext cx="1817280" cy="136296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  <p:grpSp>
                <p:nvGrpSpPr>
                  <p:cNvPr id="1771" name=""/>
                  <p:cNvGrpSpPr/>
                  <p:nvPr/>
                </p:nvGrpSpPr>
                <p:grpSpPr>
                  <a:xfrm>
                    <a:off x="5969880" y="1168920"/>
                    <a:ext cx="3115440" cy="2144160"/>
                    <a:chOff x="5969880" y="1168920"/>
                    <a:chExt cx="3115440" cy="2144160"/>
                  </a:xfrm>
                </p:grpSpPr>
                <p:pic>
                  <p:nvPicPr>
                    <p:cNvPr id="1772" name="" descr=""/>
                    <p:cNvPicPr/>
                    <p:nvPr/>
                  </p:nvPicPr>
                  <p:blipFill>
                    <a:blip r:embed="rId4"/>
                    <a:stretch/>
                  </p:blipFill>
                  <p:spPr>
                    <a:xfrm>
                      <a:off x="5970960" y="1168920"/>
                      <a:ext cx="3114360" cy="1155600"/>
                    </a:xfrm>
                    <a:prstGeom prst="rect">
                      <a:avLst/>
                    </a:prstGeom>
                    <a:ln w="36000">
                      <a:noFill/>
                    </a:ln>
                  </p:spPr>
                </p:pic>
                <p:pic>
                  <p:nvPicPr>
                    <p:cNvPr id="1773" name="" descr=""/>
                    <p:cNvPicPr/>
                    <p:nvPr/>
                  </p:nvPicPr>
                  <p:blipFill>
                    <a:blip r:embed="rId5"/>
                    <a:stretch/>
                  </p:blipFill>
                  <p:spPr>
                    <a:xfrm>
                      <a:off x="5969880" y="2157480"/>
                      <a:ext cx="3114720" cy="1155600"/>
                    </a:xfrm>
                    <a:prstGeom prst="rect">
                      <a:avLst/>
                    </a:prstGeom>
                    <a:ln w="36000">
                      <a:noFill/>
                    </a:ln>
                  </p:spPr>
                </p:pic>
              </p:grpSp>
            </p:grpSp>
            <p:sp>
              <p:nvSpPr>
                <p:cNvPr id="1774" name=""/>
                <p:cNvSpPr/>
                <p:nvPr/>
              </p:nvSpPr>
              <p:spPr>
                <a:xfrm>
                  <a:off x="5975280" y="1153440"/>
                  <a:ext cx="3111480" cy="3666960"/>
                </a:xfrm>
                <a:prstGeom prst="rect">
                  <a:avLst/>
                </a:prstGeom>
                <a:noFill/>
                <a:ln w="18000">
                  <a:solidFill>
                    <a:srgbClr val="2a6099"/>
                  </a:solidFill>
                  <a:round/>
                </a:ln>
              </p:spPr>
              <p:style>
                <a:lnRef idx="0"/>
                <a:fillRef idx="0"/>
                <a:effectRef idx="0"/>
                <a:fontRef idx="minor"/>
              </p:style>
            </p:sp>
          </p:grpSp>
          <p:sp>
            <p:nvSpPr>
              <p:cNvPr id="1775" name=""/>
              <p:cNvSpPr/>
              <p:nvPr/>
            </p:nvSpPr>
            <p:spPr>
              <a:xfrm>
                <a:off x="2971440" y="1764360"/>
                <a:ext cx="346680" cy="292320"/>
              </a:xfrm>
              <a:prstGeom prst="ellipse">
                <a:avLst/>
              </a:prstGeom>
              <a:noFill/>
              <a:ln w="18000">
                <a:solidFill>
                  <a:srgbClr val="2a6099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776" name=""/>
              <p:cNvSpPr/>
              <p:nvPr/>
            </p:nvSpPr>
            <p:spPr>
              <a:xfrm>
                <a:off x="3320280" y="1938960"/>
                <a:ext cx="2646720" cy="905040"/>
              </a:xfrm>
              <a:prstGeom prst="line">
                <a:avLst/>
              </a:prstGeom>
              <a:ln w="18000">
                <a:solidFill>
                  <a:srgbClr val="3465a4"/>
                </a:solidFill>
                <a:round/>
                <a:tailEnd len="med" type="triangle" w="med"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1777" name=""/>
            <p:cNvSpPr txBox="1"/>
            <p:nvPr/>
          </p:nvSpPr>
          <p:spPr>
            <a:xfrm>
              <a:off x="7819200" y="3455640"/>
              <a:ext cx="1333080" cy="129528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>
              <a:noAutofit/>
            </a:bodyPr>
            <a:p>
              <a:r>
                <a:rPr b="0" lang="en-AU" sz="1600" spc="-1" strike="noStrike">
                  <a:latin typeface="Arial"/>
                </a:rPr>
                <a:t>Consi</a:t>
              </a:r>
              <a:r>
                <a:rPr b="0" lang="en-AU" sz="1600" spc="-1" strike="noStrike">
                  <a:latin typeface="Arial"/>
                </a:rPr>
                <a:t>stent </a:t>
              </a:r>
              <a:r>
                <a:rPr b="0" lang="en-AU" sz="1600" spc="-1" strike="noStrike">
                  <a:latin typeface="Arial"/>
                </a:rPr>
                <a:t>with </a:t>
              </a:r>
              <a:r>
                <a:rPr b="0" lang="en-AU" sz="1600" spc="-1" strike="noStrike">
                  <a:latin typeface="Arial"/>
                </a:rPr>
                <a:t>Morris </a:t>
              </a:r>
              <a:r>
                <a:rPr b="0" lang="en-AU" sz="1600" spc="-1" strike="noStrike">
                  <a:latin typeface="Arial"/>
                </a:rPr>
                <a:t>et al. </a:t>
              </a:r>
              <a:r>
                <a:rPr b="0" lang="en-AU" sz="1600" spc="-1" strike="noStrike">
                  <a:latin typeface="Arial"/>
                </a:rPr>
                <a:t>(2023)</a:t>
              </a:r>
              <a:r>
                <a:rPr b="0" lang="en-AU" sz="1600" spc="-1" strike="noStrike">
                  <a:latin typeface="Arial"/>
                </a:rPr>
                <a:t>; Fulat </a:t>
              </a:r>
              <a:r>
                <a:rPr b="0" lang="en-AU" sz="1600" spc="-1" strike="noStrike">
                  <a:latin typeface="Arial"/>
                </a:rPr>
                <a:t>et al. </a:t>
              </a:r>
              <a:r>
                <a:rPr b="0" lang="en-AU" sz="1600" spc="-1" strike="noStrike">
                  <a:latin typeface="Arial"/>
                </a:rPr>
                <a:t>(2026)</a:t>
              </a:r>
              <a:endParaRPr b="0" lang="en-AU" sz="1600" spc="-1" strike="noStrike">
                <a:latin typeface="Arial"/>
              </a:endParaRPr>
            </a:p>
          </p:txBody>
        </p:sp>
      </p:grpSp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Shock simulations with upstream Alfvénic turbulence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F66A960-8A6B-4760-A238-42DD619B93CC}" type="slidenum">
              <a:t>11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>30.09.2026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9" dur="indefinite" restart="never" nodeType="tmRoot">
          <p:childTnLst>
            <p:seq>
              <p:cTn id="60" dur="indefinite" nodeType="mainSeq">
                <p:childTnLst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8" name="" descr=""/>
          <p:cNvPicPr/>
          <p:nvPr/>
        </p:nvPicPr>
        <p:blipFill>
          <a:blip r:embed="rId1"/>
          <a:stretch/>
        </p:blipFill>
        <p:spPr>
          <a:xfrm>
            <a:off x="-25560" y="1501200"/>
            <a:ext cx="6654960" cy="3105360"/>
          </a:xfrm>
          <a:prstGeom prst="rect">
            <a:avLst/>
          </a:prstGeom>
          <a:ln w="0">
            <a:noFill/>
          </a:ln>
        </p:spPr>
      </p:pic>
      <p:sp>
        <p:nvSpPr>
          <p:cNvPr id="1779" name=""/>
          <p:cNvSpPr txBox="1"/>
          <p:nvPr/>
        </p:nvSpPr>
        <p:spPr>
          <a:xfrm>
            <a:off x="2520000" y="242640"/>
            <a:ext cx="6480000" cy="657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4000" spc="-1" strike="noStrike">
                <a:latin typeface="Arial"/>
              </a:rPr>
              <a:t>Electron phase space</a:t>
            </a:r>
            <a:endParaRPr b="0" lang="en-AU" sz="4000" spc="-1" strike="noStrike">
              <a:latin typeface="Arial"/>
            </a:endParaRPr>
          </a:p>
        </p:txBody>
      </p:sp>
      <p:sp>
        <p:nvSpPr>
          <p:cNvPr id="1780" name=""/>
          <p:cNvSpPr txBox="1"/>
          <p:nvPr/>
        </p:nvSpPr>
        <p:spPr>
          <a:xfrm>
            <a:off x="6667560" y="1140840"/>
            <a:ext cx="2343960" cy="957240"/>
          </a:xfrm>
          <a:prstGeom prst="rect">
            <a:avLst/>
          </a:prstGeom>
          <a:noFill/>
          <a:ln w="18000">
            <a:solidFill>
              <a:srgbClr val="2a6099"/>
            </a:solidFill>
            <a:round/>
          </a:ln>
        </p:spPr>
        <p:txBody>
          <a:bodyPr lIns="99000" rIns="99000" tIns="54000" bIns="54000" anchor="ctr">
            <a:noAutofit/>
          </a:bodyPr>
          <a:p>
            <a:pPr algn="ctr">
              <a:buNone/>
            </a:pPr>
            <a:r>
              <a:rPr b="1" lang="en-AU" sz="1800" spc="-1" strike="noStrike">
                <a:latin typeface="Arial"/>
              </a:rPr>
              <a:t>Shorter foreshock</a:t>
            </a:r>
            <a:r>
              <a:rPr b="0" lang="en-AU" sz="1800" spc="-1" strike="noStrike">
                <a:latin typeface="Arial"/>
              </a:rPr>
              <a:t> in </a:t>
            </a:r>
            <a:r>
              <a:rPr b="0" lang="en-AU" sz="1800" spc="-1" strike="noStrike">
                <a:latin typeface="TexMaths Symbols"/>
                <a:ea typeface="TexMaths Symbols"/>
              </a:rPr>
              <a:t>δB ~ 0.8B</a:t>
            </a:r>
            <a:r>
              <a:rPr b="0" lang="en-AU" sz="1800" spc="-1" strike="noStrike" baseline="-8000">
                <a:latin typeface="TexMaths Symbols"/>
                <a:ea typeface="TexMaths Symbols"/>
              </a:rPr>
              <a:t>0</a:t>
            </a:r>
            <a:r>
              <a:rPr b="0" lang="en-AU" sz="1800" spc="-1" strike="noStrike">
                <a:latin typeface="Arial"/>
                <a:ea typeface="Arial"/>
              </a:rPr>
              <a:t> </a:t>
            </a:r>
            <a:r>
              <a:rPr b="0" lang="en-AU" sz="1800" spc="-1" strike="noStrike">
                <a:latin typeface="Arial"/>
              </a:rPr>
              <a:t> but </a:t>
            </a:r>
            <a:r>
              <a:rPr b="1" lang="en-AU" sz="1800" spc="-1" strike="noStrike">
                <a:latin typeface="Arial"/>
              </a:rPr>
              <a:t>wider distribution</a:t>
            </a:r>
            <a:endParaRPr b="0" lang="en-AU" sz="1800" spc="-1" strike="noStrike">
              <a:latin typeface="Arial"/>
            </a:endParaRPr>
          </a:p>
        </p:txBody>
      </p:sp>
      <p:sp>
        <p:nvSpPr>
          <p:cNvPr id="1781" name=""/>
          <p:cNvSpPr txBox="1"/>
          <p:nvPr/>
        </p:nvSpPr>
        <p:spPr>
          <a:xfrm>
            <a:off x="6667560" y="2251800"/>
            <a:ext cx="2342160" cy="1416240"/>
          </a:xfrm>
          <a:prstGeom prst="rect">
            <a:avLst/>
          </a:prstGeom>
          <a:noFill/>
          <a:ln w="18000">
            <a:solidFill>
              <a:srgbClr val="2a6099"/>
            </a:solidFill>
            <a:round/>
          </a:ln>
        </p:spPr>
        <p:txBody>
          <a:bodyPr lIns="99000" rIns="99000" tIns="54000" bIns="54000" anchor="ctr">
            <a:noAutofit/>
          </a:bodyPr>
          <a:p>
            <a:pPr algn="ctr">
              <a:buNone/>
            </a:pPr>
            <a:r>
              <a:rPr b="1" lang="en-AU" sz="1800" spc="-1" strike="noStrike">
                <a:latin typeface="Arial"/>
              </a:rPr>
              <a:t>Wider spread</a:t>
            </a:r>
            <a:r>
              <a:rPr b="0" lang="en-AU" sz="1800" spc="-1" strike="noStrike">
                <a:latin typeface="Arial"/>
              </a:rPr>
              <a:t> in </a:t>
            </a:r>
            <a:r>
              <a:rPr b="1" lang="en-AU" sz="1800" spc="-1" strike="noStrike">
                <a:latin typeface="Arial"/>
              </a:rPr>
              <a:t>core distribution</a:t>
            </a:r>
            <a:r>
              <a:rPr b="0" lang="en-AU" sz="1800" spc="-1" strike="noStrike">
                <a:latin typeface="Arial"/>
              </a:rPr>
              <a:t> </a:t>
            </a:r>
            <a:r>
              <a:rPr b="0" lang="en-AU" sz="1800" spc="-1" strike="noStrike">
                <a:latin typeface="Arial"/>
              </a:rPr>
              <a:t>between </a:t>
            </a:r>
            <a:r>
              <a:rPr b="0" lang="en-AU" sz="1800" spc="-1" strike="noStrike">
                <a:latin typeface="TexMaths Symbols"/>
                <a:ea typeface="TexMaths Symbols"/>
              </a:rPr>
              <a:t>(x − x</a:t>
            </a:r>
            <a:r>
              <a:rPr b="0" lang="en-AU" sz="1800" spc="-1" strike="noStrike" baseline="-8000">
                <a:latin typeface="TexMaths Symbols"/>
                <a:ea typeface="TexMaths Symbols"/>
              </a:rPr>
              <a:t>sh</a:t>
            </a:r>
            <a:r>
              <a:rPr b="0" lang="en-AU" sz="1800" spc="-1" strike="noStrike">
                <a:latin typeface="TexMaths Symbols"/>
                <a:ea typeface="TexMaths Symbols"/>
              </a:rPr>
              <a:t>) </a:t>
            </a:r>
            <a:r>
              <a:rPr b="0" lang="en-AU" sz="1800" spc="-1" strike="noStrike">
                <a:latin typeface="TexMaths Symbols"/>
                <a:ea typeface="TexMaths Symbols"/>
              </a:rPr>
              <a:t>∈ [0, 20] λ</a:t>
            </a:r>
            <a:r>
              <a:rPr b="0" lang="en-AU" sz="1800" spc="-1" strike="noStrike" baseline="-8000">
                <a:latin typeface="TexMaths Symbols"/>
                <a:ea typeface="TexMaths Symbols"/>
              </a:rPr>
              <a:t>si</a:t>
            </a:r>
            <a:r>
              <a:rPr b="0" lang="en-AU" sz="1800" spc="-1" strike="noStrike">
                <a:latin typeface="Arial"/>
                <a:ea typeface="Arial"/>
              </a:rPr>
              <a:t> </a:t>
            </a:r>
            <a:r>
              <a:rPr b="0" lang="en-AU" sz="1800" spc="-1" strike="noStrike">
                <a:latin typeface="Arial"/>
              </a:rPr>
              <a:t>for </a:t>
            </a:r>
            <a:r>
              <a:rPr b="0" lang="en-AU" sz="1800" spc="-1" strike="noStrike">
                <a:latin typeface="TexMaths Symbols"/>
                <a:ea typeface="TexMaths Symbols"/>
              </a:rPr>
              <a:t>δ B </a:t>
            </a:r>
            <a:r>
              <a:rPr b="0" lang="en-AU" sz="1800" spc="-1" strike="noStrike">
                <a:latin typeface="TexMaths Symbols"/>
                <a:ea typeface="TexMaths Symbols"/>
              </a:rPr>
              <a:t>~ [0.05, 0.2]B</a:t>
            </a:r>
            <a:r>
              <a:rPr b="0" lang="en-AU" sz="1800" spc="-1" strike="noStrike" baseline="-8000">
                <a:latin typeface="TexMaths Symbols"/>
                <a:ea typeface="TexMaths Symbols"/>
              </a:rPr>
              <a:t>0</a:t>
            </a:r>
            <a:r>
              <a:rPr b="0" lang="en-AU" sz="1800" spc="-1" strike="noStrike">
                <a:latin typeface="Arial"/>
                <a:ea typeface="Arial"/>
              </a:rPr>
              <a:t> </a:t>
            </a:r>
            <a:r>
              <a:rPr b="0" lang="en-AU" sz="1800" spc="-1" strike="noStrike">
                <a:latin typeface="Arial"/>
              </a:rPr>
              <a:t> </a:t>
            </a:r>
            <a:endParaRPr b="0" lang="en-AU" sz="1800" spc="-1" strike="noStrike">
              <a:latin typeface="Arial"/>
            </a:endParaRPr>
          </a:p>
        </p:txBody>
      </p:sp>
      <p:sp>
        <p:nvSpPr>
          <p:cNvPr id="1782" name=""/>
          <p:cNvSpPr txBox="1"/>
          <p:nvPr/>
        </p:nvSpPr>
        <p:spPr>
          <a:xfrm>
            <a:off x="6657840" y="3796560"/>
            <a:ext cx="2346840" cy="1106280"/>
          </a:xfrm>
          <a:prstGeom prst="rect">
            <a:avLst/>
          </a:prstGeom>
          <a:noFill/>
          <a:ln w="18000">
            <a:solidFill>
              <a:srgbClr val="2a6099"/>
            </a:solidFill>
            <a:round/>
          </a:ln>
        </p:spPr>
        <p:txBody>
          <a:bodyPr lIns="99000" rIns="99000" tIns="54000" bIns="54000" anchor="ctr">
            <a:noAutofit/>
          </a:bodyPr>
          <a:p>
            <a:pPr algn="ctr">
              <a:buNone/>
            </a:pPr>
            <a:r>
              <a:rPr b="1" lang="en-AU" sz="1800" spc="-1" strike="noStrike">
                <a:latin typeface="Arial"/>
              </a:rPr>
              <a:t>Narrower core </a:t>
            </a:r>
            <a:r>
              <a:rPr b="1" lang="en-AU" sz="1800" spc="-1" strike="noStrike">
                <a:latin typeface="Arial"/>
              </a:rPr>
              <a:t>distribution</a:t>
            </a:r>
            <a:r>
              <a:rPr b="0" lang="en-AU" sz="1800" spc="-1" strike="noStrike">
                <a:latin typeface="Arial"/>
              </a:rPr>
              <a:t> in </a:t>
            </a:r>
            <a:r>
              <a:rPr b="1" lang="en-AU" sz="1800" spc="-1" strike="noStrike">
                <a:latin typeface="Arial"/>
              </a:rPr>
              <a:t>downstream</a:t>
            </a:r>
            <a:r>
              <a:rPr b="0" lang="en-AU" sz="1800" spc="-1" strike="noStrike">
                <a:latin typeface="Arial"/>
              </a:rPr>
              <a:t> </a:t>
            </a:r>
            <a:r>
              <a:rPr b="0" lang="en-AU" sz="1800" spc="-1" strike="noStrike">
                <a:latin typeface="Arial"/>
              </a:rPr>
              <a:t>for </a:t>
            </a:r>
            <a:endParaRPr b="0" lang="en-AU" sz="1800" spc="-1" strike="noStrike">
              <a:latin typeface="Arial"/>
            </a:endParaRPr>
          </a:p>
          <a:p>
            <a:pPr algn="ctr">
              <a:buNone/>
            </a:pPr>
            <a:r>
              <a:rPr b="0" lang="en-AU" sz="1800" spc="-1" strike="noStrike">
                <a:latin typeface="TexMaths Symbols"/>
                <a:ea typeface="TexMaths Symbols"/>
              </a:rPr>
              <a:t>δB ~ 0.8B</a:t>
            </a:r>
            <a:r>
              <a:rPr b="0" lang="en-AU" sz="1800" spc="-1" strike="noStrike" baseline="-8000">
                <a:latin typeface="TexMaths Symbols"/>
                <a:ea typeface="TexMaths Symbols"/>
              </a:rPr>
              <a:t>0</a:t>
            </a:r>
            <a:endParaRPr b="0" lang="en-AU" sz="1800" spc="-1" strike="noStrike"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Shock simulations with upstream Alfvénic turbulence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8292450-FC01-41F9-964A-F7C0D94F9618}" type="slidenum">
              <a:t>12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>30.09.2026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3" name="" descr=""/>
          <p:cNvPicPr/>
          <p:nvPr/>
        </p:nvPicPr>
        <p:blipFill>
          <a:blip r:embed="rId1"/>
          <a:stretch/>
        </p:blipFill>
        <p:spPr>
          <a:xfrm>
            <a:off x="4605480" y="1605960"/>
            <a:ext cx="4022640" cy="2585880"/>
          </a:xfrm>
          <a:prstGeom prst="rect">
            <a:avLst/>
          </a:prstGeom>
          <a:ln w="0">
            <a:noFill/>
          </a:ln>
        </p:spPr>
      </p:pic>
      <p:pic>
        <p:nvPicPr>
          <p:cNvPr id="1784" name="" descr=""/>
          <p:cNvPicPr/>
          <p:nvPr/>
        </p:nvPicPr>
        <p:blipFill>
          <a:blip r:embed="rId2"/>
          <a:stretch/>
        </p:blipFill>
        <p:spPr>
          <a:xfrm>
            <a:off x="306000" y="1659240"/>
            <a:ext cx="3932640" cy="2527920"/>
          </a:xfrm>
          <a:prstGeom prst="rect">
            <a:avLst/>
          </a:prstGeom>
          <a:ln w="0">
            <a:noFill/>
          </a:ln>
        </p:spPr>
      </p:pic>
      <p:sp>
        <p:nvSpPr>
          <p:cNvPr id="1785" name=""/>
          <p:cNvSpPr txBox="1"/>
          <p:nvPr/>
        </p:nvSpPr>
        <p:spPr>
          <a:xfrm>
            <a:off x="2520000" y="242640"/>
            <a:ext cx="6480000" cy="657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4000" spc="-1" strike="noStrike">
                <a:latin typeface="Arial"/>
              </a:rPr>
              <a:t>Electron energy spectrum</a:t>
            </a:r>
            <a:endParaRPr b="0" lang="en-AU" sz="4000" spc="-1" strike="noStrike">
              <a:latin typeface="Arial"/>
            </a:endParaRPr>
          </a:p>
        </p:txBody>
      </p:sp>
      <p:sp>
        <p:nvSpPr>
          <p:cNvPr id="1786" name=""/>
          <p:cNvSpPr txBox="1"/>
          <p:nvPr/>
        </p:nvSpPr>
        <p:spPr>
          <a:xfrm>
            <a:off x="754560" y="1140840"/>
            <a:ext cx="7937280" cy="391680"/>
          </a:xfrm>
          <a:prstGeom prst="rect">
            <a:avLst/>
          </a:prstGeom>
          <a:noFill/>
          <a:ln w="36000">
            <a:solidFill>
              <a:srgbClr val="2a6099"/>
            </a:solidFill>
            <a:round/>
          </a:ln>
        </p:spPr>
        <p:txBody>
          <a:bodyPr lIns="108000" rIns="108000" tIns="63000" bIns="63000" anchor="b">
            <a:noAutofit/>
          </a:bodyPr>
          <a:p>
            <a:pPr algn="ctr">
              <a:buNone/>
            </a:pPr>
            <a:r>
              <a:rPr b="0" lang="en-AU" sz="1800" spc="-1" strike="noStrike">
                <a:latin typeface="Arial"/>
              </a:rPr>
              <a:t>Energy spectrum taken in the downstream (region </a:t>
            </a:r>
            <a:r>
              <a:rPr b="0" lang="en-AU" sz="1800" spc="-1" strike="noStrike">
                <a:latin typeface="TexMaths Symbols"/>
                <a:ea typeface="TexMaths Symbols"/>
              </a:rPr>
              <a:t>40−80 λ</a:t>
            </a:r>
            <a:r>
              <a:rPr b="0" lang="en-AU" sz="1800" spc="-1" strike="noStrike" baseline="-8000">
                <a:latin typeface="TexMaths Symbols"/>
                <a:ea typeface="TexMaths Symbols"/>
              </a:rPr>
              <a:t>si</a:t>
            </a:r>
            <a:r>
              <a:rPr b="0" lang="en-AU" sz="1800" spc="-1" strike="noStrike">
                <a:latin typeface="Arial"/>
                <a:ea typeface="Arial"/>
              </a:rPr>
              <a:t> </a:t>
            </a:r>
            <a:r>
              <a:rPr b="0" lang="en-AU" sz="1800" spc="-1" strike="noStrike">
                <a:latin typeface="Arial"/>
              </a:rPr>
              <a:t>behind shock) </a:t>
            </a:r>
            <a:endParaRPr b="0" lang="en-AU" sz="1800" spc="-1" strike="noStrike">
              <a:latin typeface="Arial"/>
            </a:endParaRPr>
          </a:p>
        </p:txBody>
      </p:sp>
      <p:sp>
        <p:nvSpPr>
          <p:cNvPr id="1787" name=""/>
          <p:cNvSpPr txBox="1"/>
          <p:nvPr/>
        </p:nvSpPr>
        <p:spPr>
          <a:xfrm>
            <a:off x="761760" y="4215240"/>
            <a:ext cx="7620120" cy="647640"/>
          </a:xfrm>
          <a:prstGeom prst="rect">
            <a:avLst/>
          </a:prstGeom>
          <a:noFill/>
          <a:ln w="36000">
            <a:solidFill>
              <a:srgbClr val="2a6099"/>
            </a:solidFill>
            <a:round/>
          </a:ln>
        </p:spPr>
        <p:txBody>
          <a:bodyPr lIns="108000" rIns="108000" tIns="63000" bIns="63000" anchor="ctr">
            <a:noAutofit/>
          </a:bodyPr>
          <a:p>
            <a:pPr algn="ctr">
              <a:buNone/>
            </a:pPr>
            <a:r>
              <a:rPr b="0" lang="en-AU" sz="1800" spc="-1" strike="noStrike">
                <a:latin typeface="Arial"/>
              </a:rPr>
              <a:t>Electrons are accelerated </a:t>
            </a:r>
            <a:r>
              <a:rPr b="1" lang="en-AU" sz="1800" spc="-1" strike="noStrike">
                <a:latin typeface="Arial"/>
              </a:rPr>
              <a:t>more efficiently and to slightly higher energies</a:t>
            </a:r>
            <a:r>
              <a:rPr b="0" lang="en-AU" sz="1800" spc="-1" strike="noStrike">
                <a:latin typeface="Arial"/>
              </a:rPr>
              <a:t> in </a:t>
            </a:r>
            <a:r>
              <a:rPr b="0" lang="en-AU" sz="1800" spc="-1" strike="noStrike">
                <a:latin typeface="TexMaths Symbols"/>
                <a:ea typeface="TexMaths Symbols"/>
              </a:rPr>
              <a:t>δ B ~ 0.8B</a:t>
            </a:r>
            <a:r>
              <a:rPr b="0" lang="en-AU" sz="1800" spc="-1" strike="noStrike" baseline="-8000">
                <a:latin typeface="TexMaths Symbols"/>
                <a:ea typeface="TexMaths Symbols"/>
              </a:rPr>
              <a:t>0</a:t>
            </a:r>
            <a:r>
              <a:rPr b="0" lang="en-AU" sz="1800" spc="-1" strike="noStrike">
                <a:latin typeface="Arial"/>
                <a:ea typeface="Arial"/>
              </a:rPr>
              <a:t> </a:t>
            </a:r>
            <a:r>
              <a:rPr b="0" lang="en-AU" sz="1800" spc="-1" strike="noStrike">
                <a:latin typeface="Arial"/>
              </a:rPr>
              <a:t>but the downstream temperature is lower</a:t>
            </a:r>
            <a:endParaRPr b="0" lang="en-AU" sz="1800" spc="-1" strike="noStrike"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Shock simulations with upstream Alfvénic turbulence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9E5D5B4-38F4-4D86-8020-E93A66BD5329}" type="slidenum">
              <a:t>13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>30.09.2026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8" name="" descr=""/>
          <p:cNvPicPr/>
          <p:nvPr/>
        </p:nvPicPr>
        <p:blipFill>
          <a:blip r:embed="rId1"/>
          <a:stretch/>
        </p:blipFill>
        <p:spPr>
          <a:xfrm>
            <a:off x="2144160" y="1086480"/>
            <a:ext cx="4759920" cy="1903680"/>
          </a:xfrm>
          <a:prstGeom prst="rect">
            <a:avLst/>
          </a:prstGeom>
          <a:ln w="0">
            <a:noFill/>
          </a:ln>
        </p:spPr>
      </p:pic>
      <p:pic>
        <p:nvPicPr>
          <p:cNvPr id="1789" name="" descr=""/>
          <p:cNvPicPr/>
          <p:nvPr/>
        </p:nvPicPr>
        <p:blipFill>
          <a:blip r:embed="rId2"/>
          <a:stretch/>
        </p:blipFill>
        <p:spPr>
          <a:xfrm>
            <a:off x="2199960" y="3073680"/>
            <a:ext cx="4907880" cy="1840320"/>
          </a:xfrm>
          <a:prstGeom prst="rect">
            <a:avLst/>
          </a:prstGeom>
          <a:ln w="0">
            <a:noFill/>
          </a:ln>
        </p:spPr>
      </p:pic>
      <p:grpSp>
        <p:nvGrpSpPr>
          <p:cNvPr id="1790" name=""/>
          <p:cNvGrpSpPr/>
          <p:nvPr/>
        </p:nvGrpSpPr>
        <p:grpSpPr>
          <a:xfrm>
            <a:off x="4625640" y="1225800"/>
            <a:ext cx="298080" cy="2620800"/>
            <a:chOff x="4625640" y="1225800"/>
            <a:chExt cx="298080" cy="2620800"/>
          </a:xfrm>
        </p:grpSpPr>
        <p:sp>
          <p:nvSpPr>
            <p:cNvPr id="1791" name=""/>
            <p:cNvSpPr/>
            <p:nvPr/>
          </p:nvSpPr>
          <p:spPr>
            <a:xfrm>
              <a:off x="4625640" y="1225800"/>
              <a:ext cx="298080" cy="256320"/>
            </a:xfrm>
            <a:prstGeom prst="ellipse">
              <a:avLst/>
            </a:prstGeom>
            <a:noFill/>
            <a:ln w="18000">
              <a:solidFill>
                <a:srgbClr val="3465a4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92" name=""/>
            <p:cNvSpPr/>
            <p:nvPr/>
          </p:nvSpPr>
          <p:spPr>
            <a:xfrm>
              <a:off x="4708080" y="3671280"/>
              <a:ext cx="183600" cy="175320"/>
            </a:xfrm>
            <a:prstGeom prst="ellipse">
              <a:avLst/>
            </a:prstGeom>
            <a:noFill/>
            <a:ln w="18000">
              <a:solidFill>
                <a:srgbClr val="3465a4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93" name=""/>
            <p:cNvSpPr/>
            <p:nvPr/>
          </p:nvSpPr>
          <p:spPr>
            <a:xfrm>
              <a:off x="4786200" y="1482120"/>
              <a:ext cx="8280" cy="2189160"/>
            </a:xfrm>
            <a:prstGeom prst="line">
              <a:avLst/>
            </a:prstGeom>
            <a:ln w="18000">
              <a:solidFill>
                <a:srgbClr val="3465a4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794" name=""/>
          <p:cNvGrpSpPr/>
          <p:nvPr/>
        </p:nvGrpSpPr>
        <p:grpSpPr>
          <a:xfrm>
            <a:off x="2774880" y="1648080"/>
            <a:ext cx="1178640" cy="2994840"/>
            <a:chOff x="2774880" y="1648080"/>
            <a:chExt cx="1178640" cy="2994840"/>
          </a:xfrm>
        </p:grpSpPr>
        <p:sp>
          <p:nvSpPr>
            <p:cNvPr id="1795" name=""/>
            <p:cNvSpPr/>
            <p:nvPr/>
          </p:nvSpPr>
          <p:spPr>
            <a:xfrm>
              <a:off x="3470040" y="1648080"/>
              <a:ext cx="483480" cy="372600"/>
            </a:xfrm>
            <a:prstGeom prst="ellipse">
              <a:avLst/>
            </a:prstGeom>
            <a:noFill/>
            <a:ln w="18000">
              <a:solidFill>
                <a:srgbClr val="3465a4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96" name=""/>
            <p:cNvSpPr/>
            <p:nvPr/>
          </p:nvSpPr>
          <p:spPr>
            <a:xfrm>
              <a:off x="2774880" y="3073680"/>
              <a:ext cx="381960" cy="1569240"/>
            </a:xfrm>
            <a:prstGeom prst="ellipse">
              <a:avLst/>
            </a:prstGeom>
            <a:noFill/>
            <a:ln w="18000">
              <a:solidFill>
                <a:srgbClr val="3465a4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97" name=""/>
            <p:cNvSpPr/>
            <p:nvPr/>
          </p:nvSpPr>
          <p:spPr>
            <a:xfrm flipH="1">
              <a:off x="2986200" y="2006280"/>
              <a:ext cx="657000" cy="1067400"/>
            </a:xfrm>
            <a:prstGeom prst="line">
              <a:avLst/>
            </a:prstGeom>
            <a:ln w="18000">
              <a:solidFill>
                <a:srgbClr val="3465a4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798" name=""/>
          <p:cNvGrpSpPr/>
          <p:nvPr/>
        </p:nvGrpSpPr>
        <p:grpSpPr>
          <a:xfrm>
            <a:off x="3897720" y="1652760"/>
            <a:ext cx="596520" cy="2990160"/>
            <a:chOff x="3897720" y="1652760"/>
            <a:chExt cx="596520" cy="2990160"/>
          </a:xfrm>
        </p:grpSpPr>
        <p:sp>
          <p:nvSpPr>
            <p:cNvPr id="1799" name=""/>
            <p:cNvSpPr/>
            <p:nvPr/>
          </p:nvSpPr>
          <p:spPr>
            <a:xfrm>
              <a:off x="4209120" y="1652760"/>
              <a:ext cx="285120" cy="460080"/>
            </a:xfrm>
            <a:prstGeom prst="ellipse">
              <a:avLst/>
            </a:prstGeom>
            <a:noFill/>
            <a:ln w="18000">
              <a:solidFill>
                <a:srgbClr val="3465a4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00" name=""/>
            <p:cNvSpPr/>
            <p:nvPr/>
          </p:nvSpPr>
          <p:spPr>
            <a:xfrm>
              <a:off x="3897720" y="3073680"/>
              <a:ext cx="381960" cy="1569240"/>
            </a:xfrm>
            <a:prstGeom prst="ellipse">
              <a:avLst/>
            </a:prstGeom>
            <a:noFill/>
            <a:ln w="18000">
              <a:solidFill>
                <a:srgbClr val="3465a4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01" name=""/>
            <p:cNvSpPr/>
            <p:nvPr/>
          </p:nvSpPr>
          <p:spPr>
            <a:xfrm flipH="1">
              <a:off x="4099680" y="2101320"/>
              <a:ext cx="246240" cy="972360"/>
            </a:xfrm>
            <a:prstGeom prst="line">
              <a:avLst/>
            </a:prstGeom>
            <a:ln w="18000">
              <a:solidFill>
                <a:srgbClr val="3465a4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802" name=""/>
          <p:cNvSpPr/>
          <p:nvPr/>
        </p:nvSpPr>
        <p:spPr>
          <a:xfrm rot="292200">
            <a:off x="4897800" y="1839240"/>
            <a:ext cx="863640" cy="547560"/>
          </a:xfrm>
          <a:prstGeom prst="ellipse">
            <a:avLst/>
          </a:prstGeom>
          <a:noFill/>
          <a:ln w="18000">
            <a:solidFill>
              <a:srgbClr val="a1467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03" name=""/>
          <p:cNvSpPr/>
          <p:nvPr/>
        </p:nvSpPr>
        <p:spPr>
          <a:xfrm rot="19628400">
            <a:off x="3977640" y="1792440"/>
            <a:ext cx="988920" cy="237600"/>
          </a:xfrm>
          <a:prstGeom prst="ellipse">
            <a:avLst/>
          </a:prstGeom>
          <a:noFill/>
          <a:ln w="18000">
            <a:solidFill>
              <a:srgbClr val="a1467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04" name=""/>
          <p:cNvSpPr txBox="1"/>
          <p:nvPr/>
        </p:nvSpPr>
        <p:spPr>
          <a:xfrm>
            <a:off x="2520000" y="242640"/>
            <a:ext cx="6480000" cy="657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4000" spc="-1" strike="noStrike">
                <a:latin typeface="Arial"/>
              </a:rPr>
              <a:t>Electron temperature profile</a:t>
            </a:r>
            <a:endParaRPr b="0" lang="en-AU" sz="4000" spc="-1" strike="noStrike"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Shock simulations with upstream Alfvénic turbulence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EF654A3-4F6A-44B2-A68E-59574D9EB1F1}" type="slidenum">
              <a:t>14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>30.09.2026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5" dur="indefinite" restart="never" nodeType="tmRoot">
          <p:childTnLst>
            <p:seq>
              <p:cTn id="66" dur="indefinite" nodeType="mainSeq">
                <p:childTnLst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5" name=""/>
          <p:cNvGrpSpPr/>
          <p:nvPr/>
        </p:nvGrpSpPr>
        <p:grpSpPr>
          <a:xfrm>
            <a:off x="22680" y="1047240"/>
            <a:ext cx="5036400" cy="3863880"/>
            <a:chOff x="22680" y="1047240"/>
            <a:chExt cx="5036400" cy="3863880"/>
          </a:xfrm>
        </p:grpSpPr>
        <p:pic>
          <p:nvPicPr>
            <p:cNvPr id="1806" name="" descr=""/>
            <p:cNvPicPr/>
            <p:nvPr/>
          </p:nvPicPr>
          <p:blipFill>
            <a:blip r:embed="rId1"/>
            <a:stretch/>
          </p:blipFill>
          <p:spPr>
            <a:xfrm>
              <a:off x="22680" y="1047240"/>
              <a:ext cx="5036400" cy="13694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807" name="" descr=""/>
            <p:cNvPicPr/>
            <p:nvPr/>
          </p:nvPicPr>
          <p:blipFill>
            <a:blip r:embed="rId2"/>
            <a:stretch/>
          </p:blipFill>
          <p:spPr>
            <a:xfrm>
              <a:off x="526320" y="2063880"/>
              <a:ext cx="4474440" cy="2847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808" name=""/>
          <p:cNvSpPr txBox="1"/>
          <p:nvPr/>
        </p:nvSpPr>
        <p:spPr>
          <a:xfrm>
            <a:off x="5173200" y="1406160"/>
            <a:ext cx="3690720" cy="1202400"/>
          </a:xfrm>
          <a:prstGeom prst="rect">
            <a:avLst/>
          </a:prstGeom>
          <a:noFill/>
          <a:ln w="36000">
            <a:solidFill>
              <a:srgbClr val="2a6099"/>
            </a:solidFill>
            <a:round/>
          </a:ln>
        </p:spPr>
        <p:txBody>
          <a:bodyPr lIns="108000" rIns="108000" tIns="63000" bIns="63000" anchor="t">
            <a:noAutofit/>
          </a:bodyPr>
          <a:p>
            <a:pPr algn="ctr">
              <a:buNone/>
            </a:pPr>
            <a:r>
              <a:rPr b="0" lang="en-AU" sz="1800" spc="-1" strike="noStrike">
                <a:latin typeface="Arial"/>
              </a:rPr>
              <a:t>Wavelike fluctuations in temperature for </a:t>
            </a:r>
            <a:r>
              <a:rPr b="0" lang="en-AU" sz="1800" spc="-1" strike="noStrike">
                <a:latin typeface="TexMaths Symbols"/>
                <a:ea typeface="TexMaths Symbols"/>
              </a:rPr>
              <a:t>δB ~ 0.05B</a:t>
            </a:r>
            <a:r>
              <a:rPr b="0" lang="en-AU" sz="1800" spc="-1" strike="noStrike" baseline="-8000">
                <a:latin typeface="TexMaths Symbols"/>
                <a:ea typeface="TexMaths Symbols"/>
              </a:rPr>
              <a:t>0</a:t>
            </a:r>
            <a:r>
              <a:rPr b="0" lang="en-AU" sz="1800" spc="-1" strike="noStrike">
                <a:latin typeface="Arial"/>
                <a:ea typeface="Arial"/>
              </a:rPr>
              <a:t> </a:t>
            </a:r>
            <a:r>
              <a:rPr b="0" lang="en-AU" sz="1800" spc="-1" strike="noStrike">
                <a:latin typeface="Arial"/>
              </a:rPr>
              <a:t> and </a:t>
            </a:r>
            <a:r>
              <a:rPr b="0" lang="en-AU" sz="1800" spc="-1" strike="noStrike">
                <a:latin typeface="TexMaths Symbols"/>
                <a:ea typeface="TexMaths Symbols"/>
              </a:rPr>
              <a:t>δB ~ 0.8B</a:t>
            </a:r>
            <a:r>
              <a:rPr b="0" lang="en-AU" sz="1800" spc="-1" strike="noStrike" baseline="-8000">
                <a:latin typeface="TexMaths Symbols"/>
                <a:ea typeface="TexMaths Symbols"/>
              </a:rPr>
              <a:t>0</a:t>
            </a:r>
            <a:r>
              <a:rPr b="0" lang="en-AU" sz="1800" spc="-1" strike="noStrike">
                <a:latin typeface="Arial"/>
                <a:ea typeface="Arial"/>
              </a:rPr>
              <a:t> </a:t>
            </a:r>
            <a:r>
              <a:rPr b="0" lang="en-AU" sz="1800" spc="-1" strike="noStrike">
                <a:latin typeface="Arial"/>
              </a:rPr>
              <a:t>correlate with polarised wavelike fluctuations in </a:t>
            </a:r>
            <a:r>
              <a:rPr b="0" lang="en-AU" sz="1800" spc="-1" strike="noStrike">
                <a:latin typeface="TexMaths Symbols"/>
                <a:ea typeface="TexMaths Symbols"/>
              </a:rPr>
              <a:t>E  </a:t>
            </a:r>
            <a:r>
              <a:rPr b="0" lang="en-AU" sz="1800" spc="-1" strike="noStrike">
                <a:latin typeface="Arial"/>
              </a:rPr>
              <a:t>&amp;</a:t>
            </a:r>
            <a:r>
              <a:rPr b="0" lang="en-AU" sz="1800" spc="-1" strike="noStrike">
                <a:latin typeface="TexMaths Symbols"/>
                <a:ea typeface="TexMaths Symbols"/>
              </a:rPr>
              <a:t> B</a:t>
            </a:r>
            <a:endParaRPr b="0" lang="en-AU" sz="1800" spc="-1" strike="noStrike">
              <a:latin typeface="Arial"/>
            </a:endParaRPr>
          </a:p>
        </p:txBody>
      </p:sp>
      <p:sp>
        <p:nvSpPr>
          <p:cNvPr id="1809" name=""/>
          <p:cNvSpPr txBox="1"/>
          <p:nvPr/>
        </p:nvSpPr>
        <p:spPr>
          <a:xfrm>
            <a:off x="2490120" y="248040"/>
            <a:ext cx="6480000" cy="657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3600" spc="-1" strike="noStrike">
                <a:latin typeface="Arial"/>
              </a:rPr>
              <a:t>Feature at </a:t>
            </a:r>
            <a:r>
              <a:rPr b="0" lang="en-AU" sz="3600" spc="-1" strike="noStrike">
                <a:latin typeface="TexMaths Symbols"/>
                <a:ea typeface="TexMaths Symbols"/>
              </a:rPr>
              <a:t>(x − x</a:t>
            </a:r>
            <a:r>
              <a:rPr b="0" lang="en-AU" sz="3600" spc="-1" strike="noStrike" baseline="-8000">
                <a:latin typeface="TexMaths Symbols"/>
                <a:ea typeface="TexMaths Symbols"/>
              </a:rPr>
              <a:t>sh</a:t>
            </a:r>
            <a:r>
              <a:rPr b="0" lang="en-AU" sz="3600" spc="-1" strike="noStrike">
                <a:latin typeface="TexMaths Symbols"/>
                <a:ea typeface="TexMaths Symbols"/>
              </a:rPr>
              <a:t>) ~ 30 − 70 λ</a:t>
            </a:r>
            <a:r>
              <a:rPr b="0" lang="en-AU" sz="3600" spc="-1" strike="noStrike" baseline="-8000">
                <a:latin typeface="TexMaths Symbols"/>
                <a:ea typeface="TexMaths Symbols"/>
              </a:rPr>
              <a:t>si</a:t>
            </a:r>
            <a:r>
              <a:rPr b="0" lang="en-AU" sz="3600" spc="-1" strike="noStrike">
                <a:latin typeface="Arial"/>
                <a:ea typeface="Arial"/>
              </a:rPr>
              <a:t> </a:t>
            </a:r>
            <a:endParaRPr b="0" lang="en-AU" sz="3600" spc="-1" strike="noStrike">
              <a:latin typeface="Arial"/>
            </a:endParaRPr>
          </a:p>
        </p:txBody>
      </p:sp>
      <p:pic>
        <p:nvPicPr>
          <p:cNvPr id="1810" name="" descr=""/>
          <p:cNvPicPr/>
          <p:nvPr/>
        </p:nvPicPr>
        <p:blipFill>
          <a:blip r:embed="rId3"/>
          <a:stretch/>
        </p:blipFill>
        <p:spPr>
          <a:xfrm>
            <a:off x="5053680" y="3074400"/>
            <a:ext cx="4074120" cy="1833120"/>
          </a:xfrm>
          <a:prstGeom prst="rect">
            <a:avLst/>
          </a:prstGeom>
          <a:ln w="0">
            <a:noFill/>
          </a:ln>
        </p:spPr>
      </p:pic>
      <p:sp>
        <p:nvSpPr>
          <p:cNvPr id="1811" name=""/>
          <p:cNvSpPr/>
          <p:nvPr/>
        </p:nvSpPr>
        <p:spPr>
          <a:xfrm flipV="1">
            <a:off x="2867400" y="2647080"/>
            <a:ext cx="494640" cy="2880"/>
          </a:xfrm>
          <a:prstGeom prst="line">
            <a:avLst/>
          </a:prstGeom>
          <a:ln w="18000">
            <a:solidFill>
              <a:srgbClr val="3465a4"/>
            </a:solidFill>
            <a:round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812" name=""/>
          <p:cNvSpPr txBox="1"/>
          <p:nvPr/>
        </p:nvSpPr>
        <p:spPr>
          <a:xfrm>
            <a:off x="3349800" y="2463840"/>
            <a:ext cx="671760" cy="309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1500" spc="-1" strike="noStrike">
                <a:latin typeface="TexMaths Symbols"/>
                <a:ea typeface="TexMaths Symbols"/>
              </a:rPr>
              <a:t>~4λ</a:t>
            </a:r>
            <a:r>
              <a:rPr b="0" lang="en-AU" sz="1500" spc="-1" strike="noStrike" baseline="-8000">
                <a:latin typeface="TexMaths Symbols"/>
                <a:ea typeface="TexMaths Symbols"/>
              </a:rPr>
              <a:t>si</a:t>
            </a:r>
            <a:r>
              <a:rPr b="0" lang="en-AU" sz="1500" spc="-1" strike="noStrike">
                <a:latin typeface="Arial"/>
                <a:ea typeface="Arial"/>
              </a:rPr>
              <a:t> </a:t>
            </a:r>
            <a:endParaRPr b="0" lang="en-AU" sz="1500" spc="-1" strike="noStrike">
              <a:latin typeface="Arial"/>
            </a:endParaRPr>
          </a:p>
        </p:txBody>
      </p:sp>
      <p:sp>
        <p:nvSpPr>
          <p:cNvPr id="1813" name=""/>
          <p:cNvSpPr/>
          <p:nvPr/>
        </p:nvSpPr>
        <p:spPr>
          <a:xfrm>
            <a:off x="2587320" y="4306320"/>
            <a:ext cx="1021680" cy="11520"/>
          </a:xfrm>
          <a:prstGeom prst="line">
            <a:avLst/>
          </a:prstGeom>
          <a:ln w="18000">
            <a:solidFill>
              <a:srgbClr val="3465a4"/>
            </a:solidFill>
            <a:round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814" name=""/>
          <p:cNvSpPr txBox="1"/>
          <p:nvPr/>
        </p:nvSpPr>
        <p:spPr>
          <a:xfrm>
            <a:off x="2935800" y="4378320"/>
            <a:ext cx="809640" cy="314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1500" spc="-1" strike="noStrike">
                <a:latin typeface="TexMaths Symbols"/>
                <a:ea typeface="TexMaths Symbols"/>
              </a:rPr>
              <a:t>~10λ</a:t>
            </a:r>
            <a:r>
              <a:rPr b="0" lang="en-AU" sz="1500" spc="-1" strike="noStrike" baseline="-8000">
                <a:latin typeface="TexMaths Symbols"/>
                <a:ea typeface="TexMaths Symbols"/>
              </a:rPr>
              <a:t>si</a:t>
            </a:r>
            <a:r>
              <a:rPr b="0" lang="en-AU" sz="1500" spc="-1" strike="noStrike">
                <a:latin typeface="Arial"/>
                <a:ea typeface="Arial"/>
              </a:rPr>
              <a:t> </a:t>
            </a:r>
            <a:endParaRPr b="0" lang="en-AU" sz="1500" spc="-1" strike="noStrike"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Shock simulations with upstream Alfvénic turbulence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CB1E99C-EBF3-453E-890D-A174F42D3A37}" type="slidenum">
              <a:t>15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>30.09.2026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5" name="" descr=""/>
          <p:cNvPicPr/>
          <p:nvPr/>
        </p:nvPicPr>
        <p:blipFill>
          <a:blip r:embed="rId1"/>
          <a:stretch/>
        </p:blipFill>
        <p:spPr>
          <a:xfrm>
            <a:off x="0" y="2321280"/>
            <a:ext cx="3069360" cy="1278720"/>
          </a:xfrm>
          <a:prstGeom prst="rect">
            <a:avLst/>
          </a:prstGeom>
          <a:ln w="0">
            <a:noFill/>
          </a:ln>
        </p:spPr>
      </p:pic>
      <p:pic>
        <p:nvPicPr>
          <p:cNvPr id="1816" name="" descr=""/>
          <p:cNvPicPr/>
          <p:nvPr/>
        </p:nvPicPr>
        <p:blipFill>
          <a:blip r:embed="rId2"/>
          <a:stretch/>
        </p:blipFill>
        <p:spPr>
          <a:xfrm>
            <a:off x="0" y="3600000"/>
            <a:ext cx="3117600" cy="1298880"/>
          </a:xfrm>
          <a:prstGeom prst="rect">
            <a:avLst/>
          </a:prstGeom>
          <a:ln w="0">
            <a:noFill/>
          </a:ln>
        </p:spPr>
      </p:pic>
      <p:pic>
        <p:nvPicPr>
          <p:cNvPr id="1817" name="" descr=""/>
          <p:cNvPicPr/>
          <p:nvPr/>
        </p:nvPicPr>
        <p:blipFill>
          <a:blip r:embed="rId3"/>
          <a:stretch/>
        </p:blipFill>
        <p:spPr>
          <a:xfrm>
            <a:off x="0" y="1063080"/>
            <a:ext cx="3064680" cy="1276920"/>
          </a:xfrm>
          <a:prstGeom prst="rect">
            <a:avLst/>
          </a:prstGeom>
          <a:ln w="0">
            <a:noFill/>
          </a:ln>
        </p:spPr>
      </p:pic>
      <p:pic>
        <p:nvPicPr>
          <p:cNvPr id="1818" name="" descr=""/>
          <p:cNvPicPr/>
          <p:nvPr/>
        </p:nvPicPr>
        <p:blipFill>
          <a:blip r:embed="rId4"/>
          <a:stretch/>
        </p:blipFill>
        <p:spPr>
          <a:xfrm>
            <a:off x="3114720" y="2779920"/>
            <a:ext cx="5885280" cy="2080080"/>
          </a:xfrm>
          <a:prstGeom prst="rect">
            <a:avLst/>
          </a:prstGeom>
          <a:ln w="0">
            <a:noFill/>
          </a:ln>
        </p:spPr>
      </p:pic>
      <p:sp>
        <p:nvSpPr>
          <p:cNvPr id="1819" name=""/>
          <p:cNvSpPr txBox="1"/>
          <p:nvPr/>
        </p:nvSpPr>
        <p:spPr>
          <a:xfrm>
            <a:off x="3420000" y="1224000"/>
            <a:ext cx="5400000" cy="936000"/>
          </a:xfrm>
          <a:prstGeom prst="rect">
            <a:avLst/>
          </a:prstGeom>
          <a:noFill/>
          <a:ln w="36000">
            <a:solidFill>
              <a:srgbClr val="2a6099"/>
            </a:solidFill>
            <a:round/>
          </a:ln>
        </p:spPr>
        <p:txBody>
          <a:bodyPr lIns="108000" rIns="108000" tIns="63000" bIns="63000" anchor="t">
            <a:noAutofit/>
          </a:bodyPr>
          <a:p>
            <a:r>
              <a:rPr b="1" lang="en-AU" sz="1800" spc="-1" strike="noStrike">
                <a:latin typeface="TexMaths Symbols"/>
                <a:ea typeface="TexMaths Symbols"/>
              </a:rPr>
              <a:t>J</a:t>
            </a:r>
            <a:r>
              <a:rPr b="0" lang="en-AU" sz="1800" spc="-1" strike="noStrike" baseline="-8000">
                <a:latin typeface="TexMaths Symbols"/>
                <a:ea typeface="TexMaths Symbols"/>
              </a:rPr>
              <a:t>e</a:t>
            </a:r>
            <a:r>
              <a:rPr b="0" lang="en-AU" sz="1800" spc="-1" strike="noStrike">
                <a:latin typeface="TexMaths Symbols"/>
                <a:ea typeface="TexMaths Symbols"/>
              </a:rPr>
              <a:t> ⋅ </a:t>
            </a:r>
            <a:r>
              <a:rPr b="1" lang="en-AU" sz="1800" spc="-1" strike="noStrike">
                <a:latin typeface="TexMaths Symbols"/>
                <a:ea typeface="TexMaths Symbols"/>
              </a:rPr>
              <a:t>E</a:t>
            </a:r>
            <a:r>
              <a:rPr b="0" lang="en-AU" sz="1800" spc="-1" strike="noStrike">
                <a:latin typeface="TexMaths Symbols"/>
                <a:ea typeface="TexMaths Symbols"/>
              </a:rPr>
              <a:t>  &gt; 0</a:t>
            </a:r>
            <a:r>
              <a:rPr b="0" lang="en-AU" sz="1800" spc="-1" strike="noStrike">
                <a:latin typeface="Arial"/>
                <a:ea typeface="Arial"/>
              </a:rPr>
              <a:t> </a:t>
            </a:r>
            <a:r>
              <a:rPr b="0" lang="en-AU" sz="1800" spc="-1" strike="noStrike">
                <a:latin typeface="Arial"/>
                <a:ea typeface="Arial"/>
              </a:rPr>
              <a:t>:</a:t>
            </a:r>
            <a:r>
              <a:rPr b="0" lang="en-AU" sz="1800" spc="-1" strike="noStrike">
                <a:latin typeface="Arial"/>
                <a:ea typeface="Arial"/>
              </a:rPr>
              <a:t> </a:t>
            </a:r>
            <a:r>
              <a:rPr b="0" lang="en-AU" sz="1800" spc="-1" strike="noStrike">
                <a:latin typeface="Arial"/>
              </a:rPr>
              <a:t>Electric field does work on the electrons</a:t>
            </a:r>
            <a:endParaRPr b="0" lang="en-AU" sz="1800" spc="-1" strike="noStrike">
              <a:latin typeface="Arial"/>
            </a:endParaRPr>
          </a:p>
          <a:p>
            <a:endParaRPr b="0" lang="en-AU" sz="1800" spc="-1" strike="noStrike">
              <a:latin typeface="Arial"/>
            </a:endParaRPr>
          </a:p>
          <a:p>
            <a:r>
              <a:rPr b="1" lang="en-AU" sz="1800" spc="-1" strike="noStrike">
                <a:latin typeface="TexMaths Symbols"/>
                <a:ea typeface="TexMaths Symbols"/>
              </a:rPr>
              <a:t>J</a:t>
            </a:r>
            <a:r>
              <a:rPr b="0" lang="en-AU" sz="1800" spc="-1" strike="noStrike" baseline="-8000">
                <a:latin typeface="TexMaths Symbols"/>
                <a:ea typeface="TexMaths Symbols"/>
              </a:rPr>
              <a:t>e</a:t>
            </a:r>
            <a:r>
              <a:rPr b="0" lang="en-AU" sz="1800" spc="-1" strike="noStrike">
                <a:latin typeface="TexMaths Symbols"/>
                <a:ea typeface="TexMaths Symbols"/>
              </a:rPr>
              <a:t> </a:t>
            </a:r>
            <a:r>
              <a:rPr b="0" lang="en-AU" sz="1800" spc="-1" strike="noStrike">
                <a:latin typeface="TexMaths Symbols"/>
                <a:ea typeface="TexMaths Symbols"/>
              </a:rPr>
              <a:t>⋅</a:t>
            </a:r>
            <a:r>
              <a:rPr b="0" lang="en-AU" sz="1800" spc="-1" strike="noStrike">
                <a:latin typeface="TexMaths Symbols"/>
                <a:ea typeface="TexMaths Symbols"/>
              </a:rPr>
              <a:t> </a:t>
            </a:r>
            <a:r>
              <a:rPr b="1" lang="en-AU" sz="1800" spc="-1" strike="noStrike">
                <a:latin typeface="TexMaths Symbols"/>
                <a:ea typeface="TexMaths Symbols"/>
              </a:rPr>
              <a:t>E</a:t>
            </a:r>
            <a:r>
              <a:rPr b="0" lang="en-AU" sz="1800" spc="-1" strike="noStrike">
                <a:latin typeface="TexMaths Symbols"/>
                <a:ea typeface="TexMaths Symbols"/>
              </a:rPr>
              <a:t>  </a:t>
            </a:r>
            <a:r>
              <a:rPr b="0" lang="en-AU" sz="1800" spc="-1" strike="noStrike">
                <a:latin typeface="TexMaths Symbols"/>
                <a:ea typeface="TexMaths Symbols"/>
              </a:rPr>
              <a:t>&lt;</a:t>
            </a:r>
            <a:r>
              <a:rPr b="0" lang="en-AU" sz="1800" spc="-1" strike="noStrike">
                <a:latin typeface="TexMaths Symbols"/>
                <a:ea typeface="TexMaths Symbols"/>
              </a:rPr>
              <a:t> 0</a:t>
            </a:r>
            <a:r>
              <a:rPr b="0" lang="en-AU" sz="1800" spc="-1" strike="noStrike">
                <a:latin typeface="Arial"/>
                <a:ea typeface="Arial"/>
              </a:rPr>
              <a:t> </a:t>
            </a:r>
            <a:r>
              <a:rPr b="0" lang="en-AU" sz="1800" spc="-1" strike="noStrike">
                <a:latin typeface="TexMaths Symbols"/>
              </a:rPr>
              <a:t>:</a:t>
            </a:r>
            <a:r>
              <a:rPr b="0" lang="en-AU" sz="1800" spc="-1" strike="noStrike">
                <a:latin typeface="Arial"/>
              </a:rPr>
              <a:t> Electrons do work on the field</a:t>
            </a:r>
            <a:endParaRPr b="0" lang="en-AU" sz="1800" spc="-1" strike="noStrike">
              <a:latin typeface="Arial"/>
            </a:endParaRPr>
          </a:p>
        </p:txBody>
      </p:sp>
      <p:sp>
        <p:nvSpPr>
          <p:cNvPr id="1820" name=""/>
          <p:cNvSpPr txBox="1"/>
          <p:nvPr/>
        </p:nvSpPr>
        <p:spPr>
          <a:xfrm>
            <a:off x="5220000" y="2340000"/>
            <a:ext cx="2160000" cy="378000"/>
          </a:xfrm>
          <a:prstGeom prst="rect">
            <a:avLst/>
          </a:prstGeom>
          <a:noFill/>
          <a:ln w="18000">
            <a:solidFill>
              <a:srgbClr val="2a6099"/>
            </a:solidFill>
            <a:round/>
          </a:ln>
        </p:spPr>
        <p:txBody>
          <a:bodyPr lIns="99000" rIns="99000" tIns="54000" bIns="54000" anchor="t">
            <a:noAutofit/>
          </a:bodyPr>
          <a:p>
            <a:r>
              <a:rPr b="0" lang="en-AU" sz="1800" spc="-1" strike="noStrike">
                <a:latin typeface="Arial"/>
              </a:rPr>
              <a:t>Electron heating</a:t>
            </a:r>
            <a:endParaRPr b="0" lang="en-AU" sz="1800" spc="-1" strike="noStrike">
              <a:latin typeface="Arial"/>
            </a:endParaRPr>
          </a:p>
        </p:txBody>
      </p:sp>
      <p:sp>
        <p:nvSpPr>
          <p:cNvPr id="1821" name=""/>
          <p:cNvSpPr/>
          <p:nvPr/>
        </p:nvSpPr>
        <p:spPr>
          <a:xfrm>
            <a:off x="6300000" y="2718000"/>
            <a:ext cx="360000" cy="360000"/>
          </a:xfrm>
          <a:prstGeom prst="line">
            <a:avLst/>
          </a:prstGeom>
          <a:ln w="18000">
            <a:solidFill>
              <a:srgbClr val="3465a4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822" name=""/>
          <p:cNvSpPr/>
          <p:nvPr/>
        </p:nvSpPr>
        <p:spPr>
          <a:xfrm flipH="1">
            <a:off x="5940000" y="2718000"/>
            <a:ext cx="360000" cy="522000"/>
          </a:xfrm>
          <a:prstGeom prst="line">
            <a:avLst/>
          </a:prstGeom>
          <a:ln w="18000">
            <a:solidFill>
              <a:srgbClr val="3465a4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823" name=""/>
          <p:cNvSpPr/>
          <p:nvPr/>
        </p:nvSpPr>
        <p:spPr>
          <a:xfrm flipH="1">
            <a:off x="4698000" y="2718000"/>
            <a:ext cx="1602000" cy="599400"/>
          </a:xfrm>
          <a:prstGeom prst="line">
            <a:avLst/>
          </a:prstGeom>
          <a:ln w="18000">
            <a:solidFill>
              <a:srgbClr val="3465a4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824" name=""/>
          <p:cNvSpPr txBox="1"/>
          <p:nvPr/>
        </p:nvSpPr>
        <p:spPr>
          <a:xfrm>
            <a:off x="2520000" y="242640"/>
            <a:ext cx="6480000" cy="657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4000" spc="-1" strike="noStrike">
                <a:latin typeface="Arial"/>
              </a:rPr>
              <a:t>Electron heating</a:t>
            </a:r>
            <a:endParaRPr b="0" lang="en-AU" sz="4000" spc="-1" strike="noStrike"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Shock simulations with upstream Alfvénic turbulence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DF742F2-2497-4473-A64E-25744BDA8209}" type="slidenum">
              <a:t>16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>30.09.2026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5" name="" descr=""/>
          <p:cNvPicPr/>
          <p:nvPr/>
        </p:nvPicPr>
        <p:blipFill>
          <a:blip r:embed="rId1"/>
          <a:stretch/>
        </p:blipFill>
        <p:spPr>
          <a:xfrm>
            <a:off x="255240" y="1267560"/>
            <a:ext cx="5219280" cy="2087640"/>
          </a:xfrm>
          <a:prstGeom prst="rect">
            <a:avLst/>
          </a:prstGeom>
          <a:ln w="0">
            <a:noFill/>
          </a:ln>
        </p:spPr>
      </p:pic>
      <p:sp>
        <p:nvSpPr>
          <p:cNvPr id="1826" name=""/>
          <p:cNvSpPr txBox="1"/>
          <p:nvPr/>
        </p:nvSpPr>
        <p:spPr>
          <a:xfrm>
            <a:off x="2520000" y="242640"/>
            <a:ext cx="6480000" cy="657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4000" spc="-1" strike="noStrike">
                <a:latin typeface="Arial"/>
              </a:rPr>
              <a:t>Electron </a:t>
            </a:r>
            <a:r>
              <a:rPr b="0" lang="en-AU" sz="4000" spc="-1" strike="sngStrike">
                <a:latin typeface="Arial"/>
              </a:rPr>
              <a:t>heating</a:t>
            </a:r>
            <a:r>
              <a:rPr b="0" lang="en-AU" sz="4000" spc="-1" strike="noStrike">
                <a:latin typeface="Arial"/>
              </a:rPr>
              <a:t> (?)</a:t>
            </a:r>
            <a:endParaRPr b="0" lang="en-AU" sz="4000" spc="-1" strike="noStrike">
              <a:latin typeface="Arial"/>
            </a:endParaRPr>
          </a:p>
        </p:txBody>
      </p:sp>
      <p:pic>
        <p:nvPicPr>
          <p:cNvPr id="1827" name="" descr=""/>
          <p:cNvPicPr/>
          <p:nvPr/>
        </p:nvPicPr>
        <p:blipFill>
          <a:blip r:embed="rId2"/>
          <a:stretch/>
        </p:blipFill>
        <p:spPr>
          <a:xfrm>
            <a:off x="140040" y="2993760"/>
            <a:ext cx="5325120" cy="1882080"/>
          </a:xfrm>
          <a:prstGeom prst="rect">
            <a:avLst/>
          </a:prstGeom>
          <a:ln w="0">
            <a:noFill/>
          </a:ln>
        </p:spPr>
      </p:pic>
      <p:sp>
        <p:nvSpPr>
          <p:cNvPr id="1828" name=""/>
          <p:cNvSpPr txBox="1"/>
          <p:nvPr/>
        </p:nvSpPr>
        <p:spPr>
          <a:xfrm>
            <a:off x="5686560" y="1625760"/>
            <a:ext cx="3305160" cy="894960"/>
          </a:xfrm>
          <a:prstGeom prst="rect">
            <a:avLst/>
          </a:prstGeom>
          <a:noFill/>
          <a:ln w="18000">
            <a:solidFill>
              <a:srgbClr val="2a6099"/>
            </a:solidFill>
            <a:round/>
          </a:ln>
        </p:spPr>
        <p:txBody>
          <a:bodyPr lIns="99000" rIns="99000" tIns="54000" bIns="54000" anchor="ctr">
            <a:noAutofit/>
          </a:bodyPr>
          <a:p>
            <a:pPr algn="ctr">
              <a:buNone/>
            </a:pPr>
            <a:r>
              <a:rPr b="0" lang="en-AU" sz="1800" spc="-1" strike="noStrike">
                <a:latin typeface="Arial"/>
              </a:rPr>
              <a:t>Reduction in temperature for </a:t>
            </a:r>
            <a:r>
              <a:rPr b="0" lang="en-AU" sz="1800" spc="-1" strike="noStrike">
                <a:latin typeface="TexMaths Symbols"/>
                <a:ea typeface="TexMaths Symbols"/>
              </a:rPr>
              <a:t>δB ~ 0.8B</a:t>
            </a:r>
            <a:r>
              <a:rPr b="0" lang="en-AU" sz="1800" spc="-1" strike="noStrike" baseline="-8000">
                <a:latin typeface="TexMaths Symbols"/>
                <a:ea typeface="TexMaths Symbols"/>
              </a:rPr>
              <a:t>0</a:t>
            </a:r>
            <a:r>
              <a:rPr b="0" lang="en-AU" sz="1800" spc="-1" strike="noStrike">
                <a:latin typeface="Arial"/>
                <a:ea typeface="Arial"/>
              </a:rPr>
              <a:t> </a:t>
            </a:r>
            <a:r>
              <a:rPr b="0" lang="en-AU" sz="1800" spc="-1" strike="noStrike">
                <a:latin typeface="Arial"/>
              </a:rPr>
              <a:t> is not explained by </a:t>
            </a:r>
            <a:r>
              <a:rPr b="0" lang="en-AU" sz="1800" spc="-1" strike="noStrike">
                <a:latin typeface="TexMaths Symbols"/>
                <a:ea typeface="TexMaths Symbols"/>
              </a:rPr>
              <a:t>J</a:t>
            </a:r>
            <a:r>
              <a:rPr b="0" lang="en-AU" sz="1800" spc="-1" strike="noStrike" baseline="-8000">
                <a:latin typeface="TexMaths Symbols"/>
                <a:ea typeface="TexMaths Symbols"/>
              </a:rPr>
              <a:t>e</a:t>
            </a:r>
            <a:r>
              <a:rPr b="0" lang="en-AU" sz="1800" spc="-1" strike="noStrike">
                <a:latin typeface="TexMaths Symbols"/>
                <a:ea typeface="TexMaths Symbols"/>
              </a:rPr>
              <a:t> ⋅ E</a:t>
            </a:r>
            <a:r>
              <a:rPr b="0" lang="en-AU" sz="1800" spc="-1" strike="noStrike">
                <a:latin typeface="Arial"/>
                <a:ea typeface="Arial"/>
              </a:rPr>
              <a:t> </a:t>
            </a:r>
            <a:r>
              <a:rPr b="0" lang="en-AU" sz="1800" spc="-1" strike="noStrike">
                <a:latin typeface="Arial"/>
                <a:ea typeface="Arial"/>
              </a:rPr>
              <a:t>maps &amp; profiles</a:t>
            </a:r>
            <a:endParaRPr b="0" lang="en-AU" sz="1800" spc="-1" strike="noStrike">
              <a:latin typeface="Arial"/>
            </a:endParaRPr>
          </a:p>
        </p:txBody>
      </p:sp>
      <p:sp>
        <p:nvSpPr>
          <p:cNvPr id="1829" name=""/>
          <p:cNvSpPr txBox="1"/>
          <p:nvPr/>
        </p:nvSpPr>
        <p:spPr>
          <a:xfrm>
            <a:off x="5686920" y="3229200"/>
            <a:ext cx="3305160" cy="876240"/>
          </a:xfrm>
          <a:prstGeom prst="rect">
            <a:avLst/>
          </a:prstGeom>
          <a:noFill/>
          <a:ln w="18000">
            <a:solidFill>
              <a:srgbClr val="2a6099"/>
            </a:solidFill>
            <a:round/>
          </a:ln>
        </p:spPr>
        <p:txBody>
          <a:bodyPr lIns="99000" rIns="99000" tIns="54000" bIns="54000" anchor="ctr">
            <a:noAutofit/>
          </a:bodyPr>
          <a:p>
            <a:pPr algn="ctr">
              <a:buNone/>
            </a:pPr>
            <a:r>
              <a:rPr b="0" lang="en-AU" sz="1800" spc="-1" strike="noStrike">
                <a:latin typeface="Arial"/>
              </a:rPr>
              <a:t>Some other transfer of energy process that is not present in lower turbulence amplitudes?</a:t>
            </a:r>
            <a:endParaRPr b="0" lang="en-AU" sz="1800" spc="-1" strike="noStrike"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Shock simulations with upstream Alfvénic turbulence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D8F5A08-F0C2-468C-9ACC-55AB5EB7C3A0}" type="slidenum">
              <a:t>17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>30.09.2026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0" name=""/>
          <p:cNvSpPr txBox="1"/>
          <p:nvPr/>
        </p:nvSpPr>
        <p:spPr>
          <a:xfrm>
            <a:off x="2520000" y="242640"/>
            <a:ext cx="6480000" cy="657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4000" spc="-1" strike="noStrike">
                <a:latin typeface="Arial"/>
              </a:rPr>
              <a:t>Summary</a:t>
            </a:r>
            <a:endParaRPr b="0" lang="en-AU" sz="4000" spc="-1" strike="noStrike">
              <a:latin typeface="Arial"/>
            </a:endParaRPr>
          </a:p>
        </p:txBody>
      </p:sp>
      <p:sp>
        <p:nvSpPr>
          <p:cNvPr id="1831" name=""/>
          <p:cNvSpPr txBox="1"/>
          <p:nvPr/>
        </p:nvSpPr>
        <p:spPr>
          <a:xfrm>
            <a:off x="104400" y="1131480"/>
            <a:ext cx="8973720" cy="3171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AU" sz="1800" spc="-1" strike="noStrike">
                <a:latin typeface="Arial"/>
              </a:rPr>
              <a:t>I have developed a framework for </a:t>
            </a:r>
            <a:r>
              <a:rPr b="0" lang="en-AU" sz="1800" spc="-1" strike="noStrike">
                <a:latin typeface="Arial"/>
              </a:rPr>
              <a:t>stable, self-consistent electromagnetic turbulence for use in Particle-In-Cell shock simulations </a:t>
            </a:r>
            <a:endParaRPr b="0" lang="en-A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AU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AU" sz="1800" spc="-1" strike="noStrike">
                <a:latin typeface="Arial"/>
              </a:rPr>
              <a:t>Cu</a:t>
            </a:r>
            <a:r>
              <a:rPr b="0" lang="en-AU" sz="1800" spc="-1" strike="noStrike">
                <a:latin typeface="Arial"/>
                <a:ea typeface="Noto Sans CJK SC"/>
              </a:rPr>
              <a:t>rrently running shock simulations with electromagnetic turbulence of varying turbulence amplitudes </a:t>
            </a:r>
            <a:r>
              <a:rPr b="0" lang="en-AU" sz="1800" spc="-1" strike="noStrike">
                <a:latin typeface="Arial"/>
              </a:rPr>
              <a:t>(fluctuations </a:t>
            </a:r>
            <a:r>
              <a:rPr b="0" lang="en-AU" sz="1800" spc="-1" strike="noStrike">
                <a:latin typeface="TexMaths Symbols"/>
                <a:ea typeface="TexMaths Symbols"/>
              </a:rPr>
              <a:t>δ B</a:t>
            </a:r>
            <a:r>
              <a:rPr b="0" lang="en-AU" sz="1800" spc="-1" strike="noStrike">
                <a:latin typeface="TexMaths Symbols"/>
                <a:ea typeface="TexMaths Symbols"/>
              </a:rPr>
              <a:t>/</a:t>
            </a:r>
            <a:r>
              <a:rPr b="0" lang="en-AU" sz="1800" spc="-1" strike="noStrike">
                <a:latin typeface="TexMaths Symbols"/>
                <a:ea typeface="TexMaths Symbols"/>
              </a:rPr>
              <a:t>B</a:t>
            </a:r>
            <a:r>
              <a:rPr b="0" lang="en-AU" sz="1800" spc="-1" strike="noStrike" baseline="-8000">
                <a:latin typeface="TexMaths Symbols"/>
                <a:ea typeface="TexMaths Symbols"/>
              </a:rPr>
              <a:t>0</a:t>
            </a:r>
            <a:r>
              <a:rPr b="0" lang="en-AU" sz="1800" spc="-1" strike="noStrike">
                <a:latin typeface="Arial"/>
                <a:ea typeface="Arial"/>
              </a:rPr>
              <a:t> </a:t>
            </a:r>
            <a:r>
              <a:rPr b="0" lang="en-AU" sz="1800" spc="-1" strike="noStrike">
                <a:latin typeface="TexMaths Symbols"/>
                <a:ea typeface="TexMaths Symbols"/>
              </a:rPr>
              <a:t> </a:t>
            </a:r>
            <a:r>
              <a:rPr b="0" lang="en-AU" sz="1800" spc="-1" strike="noStrike">
                <a:latin typeface="TexMaths Symbols"/>
                <a:ea typeface="TexMaths Symbols"/>
              </a:rPr>
              <a:t>~</a:t>
            </a:r>
            <a:r>
              <a:rPr b="0" lang="en-AU" sz="1800" spc="-1" strike="noStrike">
                <a:latin typeface="TexMaths Symbols"/>
                <a:ea typeface="TexMaths Symbols"/>
              </a:rPr>
              <a:t> </a:t>
            </a:r>
            <a:r>
              <a:rPr b="0" lang="en-AU" sz="1800" spc="-1" strike="noStrike">
                <a:latin typeface="TexMaths Symbols"/>
                <a:ea typeface="TexMaths Symbols"/>
              </a:rPr>
              <a:t>[</a:t>
            </a:r>
            <a:r>
              <a:rPr b="0" lang="en-AU" sz="1800" spc="-1" strike="noStrike">
                <a:latin typeface="TexMaths Symbols"/>
                <a:ea typeface="TexMaths Symbols"/>
              </a:rPr>
              <a:t>5%</a:t>
            </a:r>
            <a:r>
              <a:rPr b="0" lang="en-AU" sz="1800" spc="-1" strike="noStrike">
                <a:latin typeface="TexMaths Symbols"/>
                <a:ea typeface="TexMaths Symbols"/>
              </a:rPr>
              <a:t>,</a:t>
            </a:r>
            <a:r>
              <a:rPr b="0" lang="en-AU" sz="1800" spc="-1" strike="noStrike">
                <a:latin typeface="TexMaths Symbols"/>
                <a:ea typeface="TexMaths Symbols"/>
              </a:rPr>
              <a:t> 20%</a:t>
            </a:r>
            <a:r>
              <a:rPr b="0" lang="en-AU" sz="1800" spc="-1" strike="noStrike">
                <a:latin typeface="TexMaths Symbols"/>
                <a:ea typeface="TexMaths Symbols"/>
              </a:rPr>
              <a:t>,</a:t>
            </a:r>
            <a:r>
              <a:rPr b="0" lang="en-AU" sz="1800" spc="-1" strike="noStrike">
                <a:latin typeface="TexMaths Symbols"/>
                <a:ea typeface="TexMaths Symbols"/>
              </a:rPr>
              <a:t> 80%</a:t>
            </a:r>
            <a:r>
              <a:rPr b="0" lang="en-AU" sz="1800" spc="-1" strike="noStrike">
                <a:latin typeface="TexMaths Symbols"/>
                <a:ea typeface="TexMaths Symbols"/>
              </a:rPr>
              <a:t>]</a:t>
            </a:r>
            <a:r>
              <a:rPr b="0" lang="en-AU" sz="1800" spc="-1" strike="noStrike">
                <a:latin typeface="Arial"/>
              </a:rPr>
              <a:t>) </a:t>
            </a:r>
            <a:endParaRPr b="0" lang="en-AU" sz="1800" spc="-1" strike="noStrike">
              <a:latin typeface="Arial"/>
            </a:endParaRPr>
          </a:p>
          <a:p>
            <a:pPr lvl="3" marL="864000" indent="-216000">
              <a:lnSpc>
                <a:spcPct val="100000"/>
              </a:lnSpc>
              <a:buClr>
                <a:srgbClr val="000000"/>
              </a:buClr>
              <a:buSzPct val="45000"/>
              <a:buFont typeface="Symbol" charset="2"/>
              <a:buChar char=""/>
            </a:pPr>
            <a:r>
              <a:rPr b="0" lang="en-AU" sz="1800" spc="-1" strike="noStrike">
                <a:latin typeface="Arial"/>
              </a:rPr>
              <a:t>Whistler waves (+ cavities) and Weibel filaments present in the foreshock, but are weakened in higher amplitude turbulence</a:t>
            </a:r>
            <a:endParaRPr b="0" lang="en-AU" sz="1800" spc="-1" strike="noStrike">
              <a:latin typeface="Arial"/>
            </a:endParaRPr>
          </a:p>
          <a:p>
            <a:pPr lvl="3" marL="864000" indent="-216000">
              <a:lnSpc>
                <a:spcPct val="100000"/>
              </a:lnSpc>
              <a:buClr>
                <a:srgbClr val="000000"/>
              </a:buClr>
              <a:buSzPct val="45000"/>
              <a:buFont typeface="Symbol" charset="2"/>
              <a:buChar char=""/>
            </a:pPr>
            <a:r>
              <a:rPr b="0" lang="en-AU" sz="1800" spc="-1" strike="noStrike">
                <a:latin typeface="Arial"/>
              </a:rPr>
              <a:t>Higher amplitude turbulence results in a </a:t>
            </a:r>
            <a:r>
              <a:rPr b="1" lang="en-AU" sz="1800" spc="-1" strike="noStrike">
                <a:latin typeface="Arial"/>
              </a:rPr>
              <a:t>higher maximum electron energy </a:t>
            </a:r>
            <a:r>
              <a:rPr b="0" lang="en-AU" sz="1800" spc="-1" strike="noStrike">
                <a:latin typeface="Arial"/>
              </a:rPr>
              <a:t>and has a </a:t>
            </a:r>
            <a:r>
              <a:rPr b="1" lang="en-AU" sz="1800" spc="-1" strike="noStrike">
                <a:latin typeface="Arial"/>
              </a:rPr>
              <a:t>harder spectrum </a:t>
            </a:r>
            <a:r>
              <a:rPr b="0" lang="en-AU" sz="1800" spc="-1" strike="noStrike">
                <a:latin typeface="Arial"/>
              </a:rPr>
              <a:t>comparable to compressive turbulence</a:t>
            </a:r>
            <a:r>
              <a:rPr b="1" lang="en-AU" sz="1800" spc="-1" strike="noStrike">
                <a:latin typeface="Arial"/>
              </a:rPr>
              <a:t> </a:t>
            </a:r>
            <a:r>
              <a:rPr b="0" lang="en-AU" sz="1800" spc="-1" strike="noStrike">
                <a:latin typeface="Arial"/>
              </a:rPr>
              <a:t>but a </a:t>
            </a:r>
            <a:r>
              <a:rPr b="1" lang="en-AU" sz="1800" spc="-1" strike="noStrike">
                <a:latin typeface="Arial"/>
              </a:rPr>
              <a:t>lower downstream temperature</a:t>
            </a:r>
            <a:endParaRPr b="0" lang="en-AU" sz="1800" spc="-1" strike="noStrike">
              <a:latin typeface="Arial"/>
            </a:endParaRPr>
          </a:p>
          <a:p>
            <a:pPr lvl="3" marL="864000" indent="-216000">
              <a:lnSpc>
                <a:spcPct val="100000"/>
              </a:lnSpc>
              <a:buClr>
                <a:srgbClr val="000000"/>
              </a:buClr>
              <a:buSzPct val="45000"/>
              <a:buFont typeface="Symbol" charset="2"/>
              <a:buChar char=""/>
            </a:pPr>
            <a:r>
              <a:rPr b="0" lang="en-AU" sz="1800" spc="-1" strike="noStrike">
                <a:latin typeface="Arial"/>
              </a:rPr>
              <a:t>Investigating source of reduction of electron temperature in downstream</a:t>
            </a:r>
            <a:r>
              <a:rPr b="0" lang="en-AU" sz="1800" spc="-1" strike="noStrike">
                <a:latin typeface="Arial"/>
              </a:rPr>
              <a:t>	</a:t>
            </a:r>
            <a:endParaRPr b="0" lang="en-AU" sz="1800" spc="-1" strike="noStrike">
              <a:latin typeface="Arial"/>
            </a:endParaRPr>
          </a:p>
        </p:txBody>
      </p:sp>
      <p:sp>
        <p:nvSpPr>
          <p:cNvPr id="1832" name=""/>
          <p:cNvSpPr txBox="1"/>
          <p:nvPr/>
        </p:nvSpPr>
        <p:spPr>
          <a:xfrm>
            <a:off x="4697640" y="4204080"/>
            <a:ext cx="4400640" cy="714240"/>
          </a:xfrm>
          <a:prstGeom prst="rect">
            <a:avLst/>
          </a:prstGeom>
          <a:solidFill>
            <a:srgbClr val="3465a4"/>
          </a:solidFill>
          <a:ln w="0">
            <a:solidFill>
              <a:srgbClr val="000000"/>
            </a:solidFill>
          </a:ln>
        </p:spPr>
        <p:txBody>
          <a:bodyPr lIns="90000" rIns="90000" tIns="45000" bIns="45000" anchor="ctr">
            <a:noAutofit/>
          </a:bodyPr>
          <a:p>
            <a:pPr algn="ctr">
              <a:buNone/>
            </a:pPr>
            <a:r>
              <a:rPr b="0" lang="en-AU" sz="2600" spc="-1" strike="noStrike">
                <a:solidFill>
                  <a:srgbClr val="ffffff"/>
                </a:solidFill>
                <a:latin typeface="Arial"/>
              </a:rPr>
              <a:t>Thanks for listening!</a:t>
            </a:r>
            <a:endParaRPr b="0" lang="en-AU" sz="2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Shock simulations with upstream Alfvénic turbulence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E348D66-5584-4D22-9930-201B61CD22D5}" type="slidenum">
              <a:t>18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>30.09.2026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" name=""/>
          <p:cNvSpPr txBox="1"/>
          <p:nvPr/>
        </p:nvSpPr>
        <p:spPr>
          <a:xfrm>
            <a:off x="2443680" y="2338200"/>
            <a:ext cx="4318920" cy="657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4000" spc="-1" strike="noStrike">
                <a:latin typeface="Arial"/>
              </a:rPr>
              <a:t>BACKUP SLIDES</a:t>
            </a:r>
            <a:endParaRPr b="0" lang="en-AU" sz="4000" spc="-1" strike="noStrike"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Shock simulations with upstream Alfvénic turbulence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38891D5-6BA4-4C85-862A-18ED4B3CEF6C}" type="slidenum">
              <a:t>19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>30.09.2026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4" name=""/>
          <p:cNvSpPr txBox="1"/>
          <p:nvPr/>
        </p:nvSpPr>
        <p:spPr>
          <a:xfrm>
            <a:off x="2520000" y="242640"/>
            <a:ext cx="6480000" cy="657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3600" spc="-1" strike="noStrike">
                <a:latin typeface="Arial"/>
              </a:rPr>
              <a:t>Driven vs. decaying turbulence</a:t>
            </a:r>
            <a:endParaRPr b="0" lang="en-AU" sz="3600" spc="-1" strike="noStrike">
              <a:latin typeface="Arial"/>
            </a:endParaRPr>
          </a:p>
        </p:txBody>
      </p:sp>
      <p:sp>
        <p:nvSpPr>
          <p:cNvPr id="1835" name=""/>
          <p:cNvSpPr/>
          <p:nvPr/>
        </p:nvSpPr>
        <p:spPr>
          <a:xfrm>
            <a:off x="110160" y="3096000"/>
            <a:ext cx="9000000" cy="1620000"/>
          </a:xfrm>
          <a:prstGeom prst="rect">
            <a:avLst/>
          </a:prstGeom>
          <a:noFill/>
          <a:ln w="3600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36" name="PlaceHolder 1"/>
          <p:cNvSpPr>
            <a:spLocks noGrp="1"/>
          </p:cNvSpPr>
          <p:nvPr>
            <p:ph/>
          </p:nvPr>
        </p:nvSpPr>
        <p:spPr>
          <a:xfrm>
            <a:off x="63000" y="134568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9000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AU" sz="1800" spc="-1" strike="noStrike" u="sng">
                <a:uFillTx/>
                <a:latin typeface="Arial"/>
              </a:rPr>
              <a:t>Driven turbulence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AU" sz="1800" spc="-1" strike="noStrike">
                <a:latin typeface="Arial"/>
              </a:rPr>
              <a:t>Turbulent energy continuously injected at larger scales to mimic MHD cascade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AU" sz="1800" spc="-1" strike="noStrike">
                <a:latin typeface="Arial"/>
              </a:rPr>
              <a:t>May lead to artificial heating of particles and thus enhanced acceleration efficiency 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AU" sz="1800" spc="-1" strike="noStrike">
                <a:latin typeface="Arial"/>
              </a:rPr>
              <a:t>e.g. Langevin antenna (Tenbarge et al. 2014)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AU" sz="1800" spc="-1" strike="noStrike" u="sng">
                <a:uFillTx/>
                <a:latin typeface="Arial"/>
              </a:rPr>
              <a:t>Decaying turbulence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AU" sz="1800" spc="-1" strike="noStrike">
                <a:latin typeface="Arial"/>
              </a:rPr>
              <a:t>Wavelike structures imposed by initial condition and left to evolve in the simulation 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AU" sz="1800" spc="-1" strike="noStrike">
                <a:latin typeface="Arial"/>
              </a:rPr>
              <a:t>May struggle to reach a steady state 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AU" sz="1800" spc="-1" strike="noStrike">
                <a:latin typeface="Arial"/>
              </a:rPr>
              <a:t>e.g. Grošelj et al. 2019, Comisso et al. 2019, Bresci et al. 2022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Shock simulations with upstream Alfvénic turbulence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95C3111-1FF0-4B7A-A196-445777656651}" type="slidenum">
              <a:t>20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>30.09.2026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7" name=""/>
          <p:cNvSpPr txBox="1"/>
          <p:nvPr/>
        </p:nvSpPr>
        <p:spPr>
          <a:xfrm>
            <a:off x="2520000" y="242640"/>
            <a:ext cx="6480000" cy="657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4000" spc="-1" strike="noStrike">
                <a:latin typeface="Arial"/>
              </a:rPr>
              <a:t>The Particle-In-Cell Method</a:t>
            </a:r>
            <a:endParaRPr b="0" lang="en-AU" sz="4000" spc="-1" strike="noStrike">
              <a:latin typeface="Arial"/>
            </a:endParaRPr>
          </a:p>
        </p:txBody>
      </p:sp>
      <p:pic>
        <p:nvPicPr>
          <p:cNvPr id="1838" name="" descr=""/>
          <p:cNvPicPr/>
          <p:nvPr/>
        </p:nvPicPr>
        <p:blipFill>
          <a:blip r:embed="rId1"/>
          <a:stretch/>
        </p:blipFill>
        <p:spPr>
          <a:xfrm>
            <a:off x="95400" y="1181520"/>
            <a:ext cx="4231800" cy="3504960"/>
          </a:xfrm>
          <a:prstGeom prst="rect">
            <a:avLst/>
          </a:prstGeom>
          <a:ln w="0">
            <a:noFill/>
          </a:ln>
        </p:spPr>
      </p:pic>
      <p:sp>
        <p:nvSpPr>
          <p:cNvPr id="1839" name=""/>
          <p:cNvSpPr txBox="1"/>
          <p:nvPr/>
        </p:nvSpPr>
        <p:spPr>
          <a:xfrm>
            <a:off x="4418640" y="1215000"/>
            <a:ext cx="4668480" cy="2905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AU" sz="1800" spc="-1" strike="noStrike">
                <a:latin typeface="Arial"/>
              </a:rPr>
              <a:t>Plasma represented by ensemble of macro-particles (representing many particles in a real plasma) injected with an initial distribution function (e.g. Maxwellian)</a:t>
            </a:r>
            <a:endParaRPr b="0" lang="en-A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A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AU" sz="1800" spc="-1" strike="noStrike">
                <a:latin typeface="Arial"/>
              </a:rPr>
              <a:t>Electric &amp; magnetic fields are solved self-consistently via Maxwell’s equations  </a:t>
            </a:r>
            <a:endParaRPr b="0" lang="en-A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AU" sz="1800" spc="-1" strike="noStrike"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AU" sz="1800" spc="-1" strike="noStrike">
                <a:latin typeface="Arial"/>
                <a:ea typeface="Noto Sans CJK SC"/>
              </a:rPr>
              <a:t>Particle motion by Lorentz force computed through leapfrog algorithm</a:t>
            </a:r>
            <a:endParaRPr b="0" lang="en-AU" sz="1800" spc="-1" strike="noStrike">
              <a:latin typeface="Arial"/>
            </a:endParaRPr>
          </a:p>
        </p:txBody>
      </p:sp>
      <p:sp>
        <p:nvSpPr>
          <p:cNvPr id="1840" name="Google Shape;147;p 10"/>
          <p:cNvSpPr txBox="1"/>
          <p:nvPr/>
        </p:nvSpPr>
        <p:spPr>
          <a:xfrm>
            <a:off x="5293080" y="4493160"/>
            <a:ext cx="2383200" cy="293760"/>
          </a:xfrm>
          <a:prstGeom prst="rect">
            <a:avLst/>
          </a:prstGeom>
          <a:noFill/>
          <a:ln w="38160">
            <a:solidFill>
              <a:srgbClr val="3465a4"/>
            </a:solidFill>
            <a:round/>
          </a:ln>
        </p:spPr>
        <p:txBody>
          <a:bodyPr lIns="18720" rIns="18720" tIns="18720" bIns="18720" anchor="t" anchorCtr="1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AU" sz="1800" spc="-1" strike="noStrike">
                <a:latin typeface="Arial"/>
                <a:ea typeface="Noto Sans CJK SC"/>
              </a:rPr>
              <a:t>PIC = Particle-In-Cell</a:t>
            </a:r>
            <a:endParaRPr b="0" lang="en-AU" sz="1800" spc="-1" strike="noStrike"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Shock simulations with upstream Alfvénic turbulence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97063E6-E507-474A-AF0F-AE90D3297A35}" type="slidenum">
              <a:t>21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>30.09.2026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1" name="" descr=""/>
          <p:cNvPicPr/>
          <p:nvPr/>
        </p:nvPicPr>
        <p:blipFill>
          <a:blip r:embed="rId1"/>
          <a:srcRect l="7928" t="2987" r="2240" b="0"/>
          <a:stretch/>
        </p:blipFill>
        <p:spPr>
          <a:xfrm>
            <a:off x="264240" y="1219320"/>
            <a:ext cx="3353400" cy="3295800"/>
          </a:xfrm>
          <a:prstGeom prst="rect">
            <a:avLst/>
          </a:prstGeom>
          <a:ln w="0">
            <a:noFill/>
          </a:ln>
        </p:spPr>
      </p:pic>
      <p:sp>
        <p:nvSpPr>
          <p:cNvPr id="1842" name=""/>
          <p:cNvSpPr txBox="1"/>
          <p:nvPr/>
        </p:nvSpPr>
        <p:spPr>
          <a:xfrm>
            <a:off x="2076120" y="270000"/>
            <a:ext cx="7026840" cy="646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3600" spc="-1" strike="noStrike">
                <a:latin typeface="Arial"/>
              </a:rPr>
              <a:t>Slab matching in THATMPI</a:t>
            </a:r>
            <a:endParaRPr b="0" lang="en-AU" sz="3600" spc="-1" strike="noStrike">
              <a:latin typeface="Arial"/>
            </a:endParaRPr>
          </a:p>
        </p:txBody>
      </p:sp>
      <p:sp>
        <p:nvSpPr>
          <p:cNvPr id="1843" name="Google Shape;147;p 14"/>
          <p:cNvSpPr txBox="1"/>
          <p:nvPr/>
        </p:nvSpPr>
        <p:spPr>
          <a:xfrm>
            <a:off x="3617640" y="1455120"/>
            <a:ext cx="5400000" cy="33548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rmAutofit/>
          </a:bodyPr>
          <a:p>
            <a:pPr marL="457200" indent="-310680">
              <a:lnSpc>
                <a:spcPct val="115000"/>
              </a:lnSpc>
              <a:buClr>
                <a:srgbClr val="000000"/>
              </a:buClr>
              <a:buFont typeface="Lato"/>
              <a:buChar char="●"/>
            </a:pPr>
            <a:r>
              <a:rPr b="0" lang="en-AU" sz="1600" spc="-1" strike="noStrike">
                <a:latin typeface="Arial"/>
              </a:rPr>
              <a:t>Pre-generate turbulent slabs using periodic box simulations</a:t>
            </a:r>
            <a:endParaRPr b="0" lang="en-AU" sz="1600" spc="-1" strike="noStrike">
              <a:latin typeface="Arial"/>
            </a:endParaRPr>
          </a:p>
          <a:p>
            <a:pPr marL="457200" indent="-310680">
              <a:lnSpc>
                <a:spcPct val="115000"/>
              </a:lnSpc>
              <a:buClr>
                <a:srgbClr val="ffffff"/>
              </a:buClr>
              <a:buFont typeface="Lato"/>
              <a:buChar char="●"/>
            </a:pPr>
            <a:endParaRPr b="0" lang="en-AU" sz="1500" spc="-1" strike="noStrike">
              <a:latin typeface="Arial"/>
            </a:endParaRPr>
          </a:p>
          <a:p>
            <a:pPr marL="457200" indent="-310680">
              <a:lnSpc>
                <a:spcPct val="115000"/>
              </a:lnSpc>
              <a:buClr>
                <a:srgbClr val="000000"/>
              </a:buClr>
              <a:buFont typeface="Lato"/>
              <a:buChar char="●"/>
            </a:pPr>
            <a:r>
              <a:rPr b="0" lang="en-AU" sz="1600" spc="-1" strike="noStrike">
                <a:latin typeface="Arial"/>
              </a:rPr>
              <a:t>Fields interpolated within a “transition zone” with weights imposed by their position in the simulation grid. Particle distribution functions recomputed using first 3 moments of distribution function </a:t>
            </a:r>
            <a:endParaRPr b="0" lang="en-AU" sz="1600" spc="-1" strike="noStrike">
              <a:latin typeface="Arial"/>
            </a:endParaRPr>
          </a:p>
          <a:p>
            <a:pPr>
              <a:lnSpc>
                <a:spcPct val="115000"/>
              </a:lnSpc>
              <a:buNone/>
            </a:pPr>
            <a:endParaRPr b="0" lang="en-AU" sz="1500" spc="-1" strike="noStrike">
              <a:latin typeface="Arial"/>
            </a:endParaRPr>
          </a:p>
          <a:p>
            <a:pPr marL="457200" indent="-310680">
              <a:lnSpc>
                <a:spcPct val="115000"/>
              </a:lnSpc>
              <a:buClr>
                <a:srgbClr val="000000"/>
              </a:buClr>
              <a:buFont typeface="Lato"/>
              <a:buChar char="●"/>
            </a:pPr>
            <a:r>
              <a:rPr b="0" lang="en-AU" sz="1600" spc="-1" strike="noStrike">
                <a:latin typeface="Arial"/>
              </a:rPr>
              <a:t>Corrections made to ensure Gauss’ law satisfied, and </a:t>
            </a:r>
            <a:r>
              <a:rPr b="0" lang="en-AU" sz="16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AU" sz="1600" spc="-1" strike="noStrike">
                <a:solidFill>
                  <a:srgbClr val="000000"/>
                </a:solidFill>
                <a:latin typeface="TexMaths Symbols"/>
                <a:ea typeface="TexMaths Symbols"/>
              </a:rPr>
              <a:t>∇</a:t>
            </a:r>
            <a:r>
              <a:rPr b="0" lang="en-AU" sz="16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0" lang="en-AU" sz="1600" spc="-1" strike="noStrike">
                <a:solidFill>
                  <a:srgbClr val="000000"/>
                </a:solidFill>
                <a:latin typeface="TexMaths Symbols"/>
                <a:ea typeface="TexMaths Symbols"/>
              </a:rPr>
              <a:t> ⋅ </a:t>
            </a:r>
            <a:r>
              <a:rPr b="1" lang="en-AU" sz="1600" spc="-1" strike="noStrike">
                <a:solidFill>
                  <a:srgbClr val="000000"/>
                </a:solidFill>
                <a:latin typeface="TexMaths Symbols"/>
                <a:ea typeface="TexMaths Symbols"/>
              </a:rPr>
              <a:t>B</a:t>
            </a:r>
            <a:r>
              <a:rPr b="0" lang="en-AU" sz="1600" spc="-1" strike="noStrike">
                <a:solidFill>
                  <a:srgbClr val="000000"/>
                </a:solidFill>
                <a:latin typeface="TexMaths Symbols"/>
                <a:ea typeface="TexMaths Symbols"/>
              </a:rPr>
              <a:t> = 0</a:t>
            </a:r>
            <a:r>
              <a:rPr b="0" lang="en-AU" sz="16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endParaRPr b="0" lang="en-AU" sz="1600" spc="-1" strike="noStrike"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Shock simulations with upstream Alfvénic turbulence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5CAC3FF-466C-4A2F-85AE-7261F7F7ECF8}" type="slidenum">
              <a:t>22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>30.09.2026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" name=""/>
          <p:cNvSpPr txBox="1"/>
          <p:nvPr/>
        </p:nvSpPr>
        <p:spPr>
          <a:xfrm>
            <a:off x="2075760" y="269640"/>
            <a:ext cx="7026840" cy="646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3600" spc="-1" strike="noStrike">
                <a:latin typeface="Arial"/>
              </a:rPr>
              <a:t>Long-term evolution of turbulence</a:t>
            </a:r>
            <a:endParaRPr b="0" lang="en-AU" sz="3600" spc="-1" strike="noStrike">
              <a:latin typeface="Arial"/>
            </a:endParaRPr>
          </a:p>
        </p:txBody>
      </p:sp>
      <p:pic>
        <p:nvPicPr>
          <p:cNvPr id="1845" name="" descr=""/>
          <p:cNvPicPr/>
          <p:nvPr/>
        </p:nvPicPr>
        <p:blipFill>
          <a:blip r:embed="rId1"/>
          <a:stretch/>
        </p:blipFill>
        <p:spPr>
          <a:xfrm>
            <a:off x="969480" y="1075320"/>
            <a:ext cx="7299720" cy="381744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Shock simulations with upstream Alfvénic turbulence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5FD8CA4-D0B5-4528-B333-75E8D5AF538B}" type="slidenum">
              <a:t>23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>30.09.2026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6" name="" descr=""/>
          <p:cNvPicPr/>
          <p:nvPr/>
        </p:nvPicPr>
        <p:blipFill>
          <a:blip r:embed="rId1"/>
          <a:stretch/>
        </p:blipFill>
        <p:spPr>
          <a:xfrm>
            <a:off x="-360" y="1063800"/>
            <a:ext cx="4722480" cy="2203560"/>
          </a:xfrm>
          <a:prstGeom prst="rect">
            <a:avLst/>
          </a:prstGeom>
          <a:ln w="0">
            <a:noFill/>
          </a:ln>
        </p:spPr>
      </p:pic>
      <p:pic>
        <p:nvPicPr>
          <p:cNvPr id="1847" name="" descr=""/>
          <p:cNvPicPr/>
          <p:nvPr/>
        </p:nvPicPr>
        <p:blipFill>
          <a:blip r:embed="rId2"/>
          <a:stretch/>
        </p:blipFill>
        <p:spPr>
          <a:xfrm>
            <a:off x="4717080" y="2849040"/>
            <a:ext cx="4426560" cy="2065680"/>
          </a:xfrm>
          <a:prstGeom prst="rect">
            <a:avLst/>
          </a:prstGeom>
          <a:ln w="0">
            <a:noFill/>
          </a:ln>
        </p:spPr>
      </p:pic>
      <p:sp>
        <p:nvSpPr>
          <p:cNvPr id="1848" name=""/>
          <p:cNvSpPr txBox="1"/>
          <p:nvPr/>
        </p:nvSpPr>
        <p:spPr>
          <a:xfrm>
            <a:off x="2076120" y="270000"/>
            <a:ext cx="7026840" cy="646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3600" spc="-1" strike="noStrike">
                <a:latin typeface="Arial"/>
              </a:rPr>
              <a:t>Electron phase space (</a:t>
            </a:r>
            <a:r>
              <a:rPr b="0" lang="en-AU" sz="3600" spc="-1" strike="noStrike">
                <a:latin typeface="TexMaths Symbols"/>
                <a:ea typeface="TexMaths Symbols"/>
              </a:rPr>
              <a:t>p</a:t>
            </a:r>
            <a:r>
              <a:rPr b="0" lang="en-AU" sz="3600" spc="-1" strike="noStrike" baseline="-8000">
                <a:latin typeface="TexMaths Symbols"/>
                <a:ea typeface="TexMaths Symbols"/>
              </a:rPr>
              <a:t>x</a:t>
            </a:r>
            <a:r>
              <a:rPr b="0" lang="en-AU" sz="3600" spc="-1" strike="noStrike">
                <a:latin typeface="Arial"/>
                <a:ea typeface="Arial"/>
              </a:rPr>
              <a:t> </a:t>
            </a:r>
            <a:r>
              <a:rPr b="0" lang="en-AU" sz="3600" spc="-1" strike="noStrike">
                <a:latin typeface="Arial"/>
                <a:ea typeface="Arial"/>
              </a:rPr>
              <a:t>&amp; </a:t>
            </a:r>
            <a:r>
              <a:rPr b="0" lang="en-AU" sz="3600" spc="-1" strike="noStrike">
                <a:latin typeface="TexMaths Symbols"/>
                <a:ea typeface="TexMaths Symbols"/>
              </a:rPr>
              <a:t>p</a:t>
            </a:r>
            <a:r>
              <a:rPr b="0" lang="en-AU" sz="3600" spc="-1" strike="noStrike" baseline="-8000">
                <a:latin typeface="TexMaths Symbols"/>
                <a:ea typeface="TexMaths Symbols"/>
              </a:rPr>
              <a:t>z</a:t>
            </a:r>
            <a:r>
              <a:rPr b="0" lang="en-AU" sz="3600" spc="-1" strike="noStrike">
                <a:latin typeface="Arial"/>
                <a:ea typeface="Arial"/>
              </a:rPr>
              <a:t>)</a:t>
            </a:r>
            <a:endParaRPr b="0" lang="en-AU" sz="3600" spc="-1" strike="noStrike"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Shock simulations with upstream Alfvénic turbulence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4703F05-CE0A-4096-B3E5-2C4FB44E87C7}" type="slidenum">
              <a:t>24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>30.09.2026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9" name="" descr=""/>
          <p:cNvPicPr/>
          <p:nvPr/>
        </p:nvPicPr>
        <p:blipFill>
          <a:blip r:embed="rId1"/>
          <a:stretch/>
        </p:blipFill>
        <p:spPr>
          <a:xfrm>
            <a:off x="0" y="1094400"/>
            <a:ext cx="4943520" cy="1853640"/>
          </a:xfrm>
          <a:prstGeom prst="rect">
            <a:avLst/>
          </a:prstGeom>
          <a:ln w="0">
            <a:noFill/>
          </a:ln>
        </p:spPr>
      </p:pic>
      <p:pic>
        <p:nvPicPr>
          <p:cNvPr id="1850" name="" descr=""/>
          <p:cNvPicPr/>
          <p:nvPr/>
        </p:nvPicPr>
        <p:blipFill>
          <a:blip r:embed="rId2"/>
          <a:stretch/>
        </p:blipFill>
        <p:spPr>
          <a:xfrm>
            <a:off x="21600" y="3124440"/>
            <a:ext cx="4760280" cy="1784880"/>
          </a:xfrm>
          <a:prstGeom prst="rect">
            <a:avLst/>
          </a:prstGeom>
          <a:ln w="0">
            <a:noFill/>
          </a:ln>
        </p:spPr>
      </p:pic>
      <p:pic>
        <p:nvPicPr>
          <p:cNvPr id="1851" name="" descr=""/>
          <p:cNvPicPr/>
          <p:nvPr/>
        </p:nvPicPr>
        <p:blipFill>
          <a:blip r:embed="rId3"/>
          <a:stretch/>
        </p:blipFill>
        <p:spPr>
          <a:xfrm>
            <a:off x="4762800" y="2709360"/>
            <a:ext cx="4383360" cy="1643760"/>
          </a:xfrm>
          <a:prstGeom prst="rect">
            <a:avLst/>
          </a:prstGeom>
          <a:ln w="0">
            <a:noFill/>
          </a:ln>
        </p:spPr>
      </p:pic>
      <p:sp>
        <p:nvSpPr>
          <p:cNvPr id="1852" name=""/>
          <p:cNvSpPr txBox="1"/>
          <p:nvPr/>
        </p:nvSpPr>
        <p:spPr>
          <a:xfrm>
            <a:off x="2076120" y="270000"/>
            <a:ext cx="7026840" cy="646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3600" spc="-1" strike="noStrike">
                <a:latin typeface="Arial"/>
              </a:rPr>
              <a:t>Magnetic field maps</a:t>
            </a:r>
            <a:endParaRPr b="0" lang="en-AU" sz="3600" spc="-1" strike="noStrike"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Shock simulations with upstream Alfvénic turbulence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6707CC0-3D63-4A43-841E-7ABACA3680E5}" type="slidenum">
              <a:t>25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>30.09.2026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" name="" descr=""/>
          <p:cNvPicPr/>
          <p:nvPr/>
        </p:nvPicPr>
        <p:blipFill>
          <a:blip r:embed="rId1"/>
          <a:stretch/>
        </p:blipFill>
        <p:spPr>
          <a:xfrm>
            <a:off x="133560" y="1174680"/>
            <a:ext cx="4066920" cy="1807560"/>
          </a:xfrm>
          <a:prstGeom prst="rect">
            <a:avLst/>
          </a:prstGeom>
          <a:ln w="0">
            <a:noFill/>
          </a:ln>
        </p:spPr>
      </p:pic>
      <p:pic>
        <p:nvPicPr>
          <p:cNvPr id="1854" name="" descr=""/>
          <p:cNvPicPr/>
          <p:nvPr/>
        </p:nvPicPr>
        <p:blipFill>
          <a:blip r:embed="rId2"/>
          <a:stretch/>
        </p:blipFill>
        <p:spPr>
          <a:xfrm>
            <a:off x="-360" y="2990880"/>
            <a:ext cx="4393080" cy="1952280"/>
          </a:xfrm>
          <a:prstGeom prst="rect">
            <a:avLst/>
          </a:prstGeom>
          <a:ln w="0">
            <a:noFill/>
          </a:ln>
        </p:spPr>
      </p:pic>
      <p:pic>
        <p:nvPicPr>
          <p:cNvPr id="1855" name="" descr=""/>
          <p:cNvPicPr/>
          <p:nvPr/>
        </p:nvPicPr>
        <p:blipFill>
          <a:blip r:embed="rId3"/>
          <a:stretch/>
        </p:blipFill>
        <p:spPr>
          <a:xfrm>
            <a:off x="4419720" y="1225440"/>
            <a:ext cx="4657680" cy="2070000"/>
          </a:xfrm>
          <a:prstGeom prst="rect">
            <a:avLst/>
          </a:prstGeom>
          <a:ln w="0">
            <a:noFill/>
          </a:ln>
        </p:spPr>
      </p:pic>
      <p:sp>
        <p:nvSpPr>
          <p:cNvPr id="1856" name=""/>
          <p:cNvSpPr txBox="1"/>
          <p:nvPr/>
        </p:nvSpPr>
        <p:spPr>
          <a:xfrm>
            <a:off x="2076120" y="270000"/>
            <a:ext cx="7026840" cy="646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3600" spc="-1" strike="noStrike">
                <a:latin typeface="Arial"/>
              </a:rPr>
              <a:t>Magnetic field profiles</a:t>
            </a:r>
            <a:endParaRPr b="0" lang="en-AU" sz="3600" spc="-1" strike="noStrike"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Shock simulations with upstream Alfvénic turbulence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C7A9B91-876D-4EA6-AF56-5F649D9B6532}" type="slidenum">
              <a:t>26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>30.09.2026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7" name=""/>
          <p:cNvSpPr txBox="1"/>
          <p:nvPr/>
        </p:nvSpPr>
        <p:spPr>
          <a:xfrm>
            <a:off x="2076480" y="270360"/>
            <a:ext cx="7026840" cy="646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3600" spc="-1" strike="noStrike">
                <a:latin typeface="Arial"/>
              </a:rPr>
              <a:t>Io</a:t>
            </a:r>
            <a:r>
              <a:rPr b="0" lang="en-AU" sz="3600" spc="-1" strike="noStrike">
                <a:latin typeface="Arial"/>
              </a:rPr>
              <a:t>n </a:t>
            </a:r>
            <a:r>
              <a:rPr b="0" lang="en-AU" sz="3600" spc="-1" strike="noStrike">
                <a:latin typeface="Arial"/>
              </a:rPr>
              <a:t>pr</a:t>
            </a:r>
            <a:r>
              <a:rPr b="0" lang="en-AU" sz="3600" spc="-1" strike="noStrike">
                <a:latin typeface="Arial"/>
              </a:rPr>
              <a:t>ofil</a:t>
            </a:r>
            <a:r>
              <a:rPr b="0" lang="en-AU" sz="3600" spc="-1" strike="noStrike">
                <a:latin typeface="Arial"/>
              </a:rPr>
              <a:t>es</a:t>
            </a:r>
            <a:endParaRPr b="0" lang="en-AU" sz="3600" spc="-1" strike="noStrike">
              <a:latin typeface="Arial"/>
            </a:endParaRPr>
          </a:p>
        </p:txBody>
      </p:sp>
      <p:pic>
        <p:nvPicPr>
          <p:cNvPr id="1858" name="" descr=""/>
          <p:cNvPicPr/>
          <p:nvPr/>
        </p:nvPicPr>
        <p:blipFill>
          <a:blip r:embed="rId1"/>
          <a:stretch/>
        </p:blipFill>
        <p:spPr>
          <a:xfrm>
            <a:off x="569520" y="1164600"/>
            <a:ext cx="3907080" cy="1562760"/>
          </a:xfrm>
          <a:prstGeom prst="rect">
            <a:avLst/>
          </a:prstGeom>
          <a:ln w="0">
            <a:noFill/>
          </a:ln>
        </p:spPr>
      </p:pic>
      <p:pic>
        <p:nvPicPr>
          <p:cNvPr id="1859" name="" descr=""/>
          <p:cNvPicPr/>
          <p:nvPr/>
        </p:nvPicPr>
        <p:blipFill>
          <a:blip r:embed="rId2"/>
          <a:stretch/>
        </p:blipFill>
        <p:spPr>
          <a:xfrm>
            <a:off x="4748400" y="1058400"/>
            <a:ext cx="4124160" cy="1924560"/>
          </a:xfrm>
          <a:prstGeom prst="rect">
            <a:avLst/>
          </a:prstGeom>
          <a:ln w="0">
            <a:noFill/>
          </a:ln>
        </p:spPr>
      </p:pic>
      <p:pic>
        <p:nvPicPr>
          <p:cNvPr id="1860" name="" descr=""/>
          <p:cNvPicPr/>
          <p:nvPr/>
        </p:nvPicPr>
        <p:blipFill>
          <a:blip r:embed="rId3"/>
          <a:stretch/>
        </p:blipFill>
        <p:spPr>
          <a:xfrm>
            <a:off x="542880" y="3030120"/>
            <a:ext cx="4038480" cy="1884600"/>
          </a:xfrm>
          <a:prstGeom prst="rect">
            <a:avLst/>
          </a:prstGeom>
          <a:ln w="0">
            <a:noFill/>
          </a:ln>
        </p:spPr>
      </p:pic>
      <p:pic>
        <p:nvPicPr>
          <p:cNvPr id="1861" name="" descr=""/>
          <p:cNvPicPr/>
          <p:nvPr/>
        </p:nvPicPr>
        <p:blipFill>
          <a:blip r:embed="rId4"/>
          <a:stretch/>
        </p:blipFill>
        <p:spPr>
          <a:xfrm>
            <a:off x="4772160" y="3007080"/>
            <a:ext cx="4088880" cy="190800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Shock simulations with upstream Alfvénic turbulence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CEEB31B-1019-491F-9F76-C5285130EA1E}" type="slidenum">
              <a:t>27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>30.09.2026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2" name=""/>
          <p:cNvSpPr txBox="1"/>
          <p:nvPr/>
        </p:nvSpPr>
        <p:spPr>
          <a:xfrm>
            <a:off x="2076840" y="270720"/>
            <a:ext cx="7026840" cy="646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3600" spc="-1" strike="noStrike">
                <a:latin typeface="Arial"/>
              </a:rPr>
              <a:t>Polarisation - </a:t>
            </a:r>
            <a:r>
              <a:rPr b="0" lang="en-AU" sz="3600" spc="-1" strike="noStrike">
                <a:latin typeface="TexMaths Symbols"/>
                <a:ea typeface="TexMaths Symbols"/>
              </a:rPr>
              <a:t>δB ~ 0.05B</a:t>
            </a:r>
            <a:r>
              <a:rPr b="0" lang="en-AU" sz="3600" spc="-1" strike="noStrike" baseline="-8000">
                <a:latin typeface="TexMaths Symbols"/>
                <a:ea typeface="TexMaths Symbols"/>
              </a:rPr>
              <a:t>0</a:t>
            </a:r>
            <a:r>
              <a:rPr b="0" lang="en-AU" sz="3600" spc="-1" strike="noStrike">
                <a:latin typeface="Arial"/>
                <a:ea typeface="Arial"/>
              </a:rPr>
              <a:t> </a:t>
            </a:r>
            <a:endParaRPr b="0" lang="en-AU" sz="3600" spc="-1" strike="noStrike">
              <a:latin typeface="Arial"/>
            </a:endParaRPr>
          </a:p>
        </p:txBody>
      </p:sp>
      <p:pic>
        <p:nvPicPr>
          <p:cNvPr id="1863" name="" descr="18§display§\epsilon(\mathbf{k}) = \frac{2\Im(\tilde{B_\parallel}(\mathbf{k})\tilde{B^*_\perp}(\mathbf{k})}{\lvert \tilde{B_\parallel}(\mathbf{k})\rvert^2 + \lvert \tilde{B_\perp}(\mathbf{k})\rvert^2}§svg§600§TRUE§"/>
          <p:cNvPicPr/>
          <p:nvPr/>
        </p:nvPicPr>
        <p:blipFill>
          <a:blip r:embed="rId1"/>
          <a:stretch/>
        </p:blipFill>
        <p:spPr>
          <a:xfrm>
            <a:off x="5108040" y="1811160"/>
            <a:ext cx="2725560" cy="661680"/>
          </a:xfrm>
          <a:prstGeom prst="rect">
            <a:avLst/>
          </a:prstGeom>
          <a:ln w="0">
            <a:noFill/>
          </a:ln>
        </p:spPr>
      </p:pic>
      <p:pic>
        <p:nvPicPr>
          <p:cNvPr id="1864" name="" descr=""/>
          <p:cNvPicPr/>
          <p:nvPr/>
        </p:nvPicPr>
        <p:blipFill>
          <a:blip r:embed="rId2"/>
          <a:stretch/>
        </p:blipFill>
        <p:spPr>
          <a:xfrm>
            <a:off x="390240" y="2102760"/>
            <a:ext cx="3133800" cy="2350440"/>
          </a:xfrm>
          <a:prstGeom prst="rect">
            <a:avLst/>
          </a:prstGeom>
          <a:ln w="0">
            <a:noFill/>
          </a:ln>
        </p:spPr>
      </p:pic>
      <p:sp>
        <p:nvSpPr>
          <p:cNvPr id="1865" name=""/>
          <p:cNvSpPr txBox="1"/>
          <p:nvPr/>
        </p:nvSpPr>
        <p:spPr>
          <a:xfrm>
            <a:off x="66960" y="1133280"/>
            <a:ext cx="4705200" cy="621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AU" sz="1800" spc="-1" strike="noStrike">
                <a:latin typeface="Arial"/>
              </a:rPr>
              <a:t>Peak in power at </a:t>
            </a:r>
            <a:r>
              <a:rPr b="0" lang="en-AU" sz="1800" spc="-1" strike="noStrike">
                <a:latin typeface="TexMaths Symbols"/>
                <a:ea typeface="TexMaths Symbols"/>
              </a:rPr>
              <a:t>k</a:t>
            </a:r>
            <a:r>
              <a:rPr b="0" lang="en-AU" sz="1800" spc="-1" strike="noStrike" baseline="-8000">
                <a:latin typeface="TexMaths Symbols"/>
                <a:ea typeface="TexMaths Symbols"/>
              </a:rPr>
              <a:t>x</a:t>
            </a:r>
            <a:r>
              <a:rPr b="0" lang="en-AU" sz="1800" spc="-1" strike="noStrike">
                <a:latin typeface="TexMaths Symbols"/>
                <a:ea typeface="TexMaths Symbols"/>
              </a:rPr>
              <a:t>λ</a:t>
            </a:r>
            <a:r>
              <a:rPr b="0" lang="en-AU" sz="1800" spc="-1" strike="noStrike" baseline="-8000">
                <a:latin typeface="TexMaths Symbols"/>
                <a:ea typeface="TexMaths Symbols"/>
              </a:rPr>
              <a:t>s</a:t>
            </a:r>
            <a:r>
              <a:rPr b="0" lang="en-AU" sz="1800" spc="-1" strike="noStrike" baseline="-8000">
                <a:latin typeface="TexMaths Symbols"/>
                <a:ea typeface="TexMaths Symbols"/>
              </a:rPr>
              <a:t>i</a:t>
            </a:r>
            <a:r>
              <a:rPr b="0" lang="en-AU" sz="1800" spc="-1" strike="noStrike">
                <a:latin typeface="Arial"/>
                <a:ea typeface="Arial"/>
              </a:rPr>
              <a:t> </a:t>
            </a:r>
            <a:r>
              <a:rPr b="0" lang="en-AU" sz="1800" spc="-1" strike="noStrike">
                <a:latin typeface="TexMaths Symbols"/>
                <a:ea typeface="TexMaths Symbols"/>
              </a:rPr>
              <a:t> = 1.5</a:t>
            </a:r>
            <a:r>
              <a:rPr b="0" lang="en-AU" sz="1800" spc="-1" strike="noStrike">
                <a:latin typeface="Arial"/>
                <a:ea typeface="Arial"/>
              </a:rPr>
              <a:t> </a:t>
            </a:r>
            <a:r>
              <a:rPr b="0" lang="en-AU" sz="1800" spc="-1" strike="noStrike">
                <a:latin typeface="Arial"/>
              </a:rPr>
              <a:t> – consistent with </a:t>
            </a:r>
            <a:r>
              <a:rPr b="0" lang="en-AU" sz="1800" spc="-1" strike="noStrike">
                <a:latin typeface="TexMaths Symbols"/>
                <a:ea typeface="TexMaths Symbols"/>
              </a:rPr>
              <a:t>λ ~ 4λ</a:t>
            </a:r>
            <a:r>
              <a:rPr b="0" lang="en-AU" sz="1800" spc="-1" strike="noStrike" baseline="-8000">
                <a:latin typeface="TexMaths Symbols"/>
                <a:ea typeface="TexMaths Symbols"/>
              </a:rPr>
              <a:t>si</a:t>
            </a:r>
            <a:r>
              <a:rPr b="0" lang="en-AU" sz="1800" spc="-1" strike="noStrike">
                <a:latin typeface="Arial"/>
                <a:ea typeface="Arial"/>
              </a:rPr>
              <a:t> </a:t>
            </a:r>
            <a:endParaRPr b="0" lang="en-AU" sz="1800" spc="-1" strike="noStrike">
              <a:latin typeface="Arial"/>
            </a:endParaRPr>
          </a:p>
        </p:txBody>
      </p:sp>
      <p:pic>
        <p:nvPicPr>
          <p:cNvPr id="1866" name="" descr="18§display§\epsilon((1.5,0)\lambda_{si}) \sim 0.1§svg§600§TRUE§"/>
          <p:cNvPicPr/>
          <p:nvPr/>
        </p:nvPicPr>
        <p:blipFill>
          <a:blip r:embed="rId3"/>
          <a:stretch/>
        </p:blipFill>
        <p:spPr>
          <a:xfrm>
            <a:off x="5820120" y="3680640"/>
            <a:ext cx="1822680" cy="22680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Shock simulations with upstream Alfvénic turbulence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9C1B508-F950-4AC7-A891-8E7F9781ACEE}" type="slidenum">
              <a:t>28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en-AU"/>
              <a:t>30.09.2026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8489</TotalTime>
  <Application>LibreOffice/7.3.7.2$Linux_X86_64 LibreOffice_project/30$Build-2</Application>
  <AppVersion>15.0000</AppVersion>
  <Company>Universitaet Potsdam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>Folienmaster Universität Potsdam</cp:category>
  <dcterms:created xsi:type="dcterms:W3CDTF">2025-03-17T16:09:11Z</dcterms:created>
  <dc:creator/>
  <dc:description>16:9 DE barrierefrei</dc:description>
  <cp:keywords>Folienmaster Uni Potsdam 16 9 DE barrierefrei</cp:keywords>
  <dc:language>en-AU</dc:language>
  <cp:lastModifiedBy/>
  <dcterms:modified xsi:type="dcterms:W3CDTF">2026-09-29T14:26:27Z</dcterms:modified>
  <cp:revision>158</cp:revision>
  <dc:subject/>
  <dc:title>PowerPoint-Präsentation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Bildschirmpräsentation (16:9)</vt:lpwstr>
  </property>
  <property fmtid="{D5CDD505-2E9C-101B-9397-08002B2CF9AE}" pid="3" name="Slides">
    <vt:r8>1</vt:r8>
  </property>
</Properties>
</file>