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9" r:id="rId1"/>
    <p:sldMasterId id="2147483773" r:id="rId2"/>
    <p:sldMasterId id="2147483744" r:id="rId3"/>
  </p:sldMasterIdLst>
  <p:notesMasterIdLst>
    <p:notesMasterId r:id="rId44"/>
  </p:notesMasterIdLst>
  <p:sldIdLst>
    <p:sldId id="626" r:id="rId4"/>
    <p:sldId id="544" r:id="rId5"/>
    <p:sldId id="547" r:id="rId6"/>
    <p:sldId id="463" r:id="rId7"/>
    <p:sldId id="627" r:id="rId8"/>
    <p:sldId id="563" r:id="rId9"/>
    <p:sldId id="549" r:id="rId10"/>
    <p:sldId id="631" r:id="rId11"/>
    <p:sldId id="632" r:id="rId12"/>
    <p:sldId id="556" r:id="rId13"/>
    <p:sldId id="569" r:id="rId14"/>
    <p:sldId id="622" r:id="rId15"/>
    <p:sldId id="623" r:id="rId16"/>
    <p:sldId id="572" r:id="rId17"/>
    <p:sldId id="573" r:id="rId18"/>
    <p:sldId id="574" r:id="rId19"/>
    <p:sldId id="629" r:id="rId20"/>
    <p:sldId id="630" r:id="rId21"/>
    <p:sldId id="580" r:id="rId22"/>
    <p:sldId id="583" r:id="rId23"/>
    <p:sldId id="584" r:id="rId24"/>
    <p:sldId id="607" r:id="rId25"/>
    <p:sldId id="613" r:id="rId26"/>
    <p:sldId id="614" r:id="rId27"/>
    <p:sldId id="589" r:id="rId28"/>
    <p:sldId id="587" r:id="rId29"/>
    <p:sldId id="590" r:id="rId30"/>
    <p:sldId id="601" r:id="rId31"/>
    <p:sldId id="634" r:id="rId32"/>
    <p:sldId id="635" r:id="rId33"/>
    <p:sldId id="620" r:id="rId34"/>
    <p:sldId id="624" r:id="rId35"/>
    <p:sldId id="621" r:id="rId36"/>
    <p:sldId id="555" r:id="rId37"/>
    <p:sldId id="591" r:id="rId38"/>
    <p:sldId id="633" r:id="rId39"/>
    <p:sldId id="593" r:id="rId40"/>
    <p:sldId id="595" r:id="rId41"/>
    <p:sldId id="596" r:id="rId42"/>
    <p:sldId id="61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A6"/>
    <a:srgbClr val="00032C"/>
    <a:srgbClr val="000009"/>
    <a:srgbClr val="000114"/>
    <a:srgbClr val="00011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880" dt="2026-10-01T05:52:27.187"/>
    <p1510:client id="{0F9F8679-46AB-7FBC-7329-012D6D538F12}" v="538" dt="2026-09-30T15:29:42.761"/>
    <p1510:client id="{15E21874-331F-0368-7224-957D1F6D9F00}" v="1170" dt="2026-09-30T12:17:53.038"/>
    <p1510:client id="{1715A914-1FA5-3B34-0881-5C790E3CEA25}" v="116" dt="2026-09-30T17:12:12.579"/>
    <p1510:client id="{21374441-E33A-CF92-D317-4A1C3643E391}" v="6" dt="2026-10-01T05:08:06.387"/>
    <p1510:client id="{3E150C04-9DCF-4294-8D14-FB1C07A600C8}" v="164" dt="2026-09-29T12:03:28.977"/>
    <p1510:client id="{E05846DC-F045-D887-05FB-BD5C6DE94D78}" v="3" dt="2026-09-30T15:39:36.7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7EAE9-CD22-4919-B9F6-1A82D6CE1B33}" type="datetimeFigureOut">
              <a:rPr lang="de-DE" smtClean="0"/>
              <a:t>01.10.2026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5E968-FCE0-431C-99B4-EC8EA971DFFE}" type="slidenum">
              <a:rPr lang="de-DE" smtClean="0"/>
              <a:t>‹#›</a:t>
            </a:fld>
            <a:endParaRPr lang="de-DE"/>
          </a:p>
        </p:txBody>
      </p:sp>
    </p:spTree>
    <p:extLst>
      <p:ext uri="{BB962C8B-B14F-4D97-AF65-F5344CB8AC3E}">
        <p14:creationId xmlns:p14="http://schemas.microsoft.com/office/powerpoint/2010/main" val="2473659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7.emf"/><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4.xml"/><Relationship Id="rId1" Type="http://schemas.openxmlformats.org/officeDocument/2006/relationships/tags" Target="../tags/tag23.xml"/><Relationship Id="rId5" Type="http://schemas.openxmlformats.org/officeDocument/2006/relationships/image" Target="../media/image4.emf"/><Relationship Id="rId4" Type="http://schemas.openxmlformats.org/officeDocument/2006/relationships/oleObject" Target="../embeddings/oleObject2.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image" Target="../media/image10.jpeg"/></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image" Target="../media/image10.jpe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C4270120-CDFC-48DE-A6EA-6DEEDD0E436A}" type="datetimeFigureOut">
              <a:rPr lang="en-US" dirty="0"/>
              <a:t>10/1/2026</a:t>
            </a:fld>
            <a:endParaRPr lang="en-US"/>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196A61CA-0502-4EE4-9724-96EA822543E5}" type="slidenum">
              <a:rPr lang="en-US" dirty="0"/>
              <a:t>‹#›</a:t>
            </a:fld>
            <a:endParaRPr lang="en-US"/>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099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A3C9FAAF-C467-4C93-8ECD-39AF5A14D498}" type="datetimeFigureOut">
              <a:rPr lang="en-US" dirty="0"/>
              <a:t>10/1/2026</a:t>
            </a:fld>
            <a:endParaRPr lang="en-US"/>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3518171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E37E480-B2BA-4553-A144-61E7F75833ED}" type="datetimeFigureOut">
              <a:rPr lang="en-US" dirty="0"/>
              <a:t>10/1/2026</a:t>
            </a:fld>
            <a:endParaRPr lang="en-US"/>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213556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90E682A-6B53-4B08-AE4D-4C5E659103CC}" type="datetimeFigureOut">
              <a:rPr lang="en-US" dirty="0"/>
              <a:t>10/1/2026</a:t>
            </a:fld>
            <a:endParaRPr lang="en-US"/>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2257188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7C69F0F6-BEBB-4894-ABB2-75C5CBE0DDB9}" type="datetimeFigureOut">
              <a:rPr lang="en-US" dirty="0"/>
              <a:t>10/1/2026</a:t>
            </a:fld>
            <a:endParaRPr lang="en-US"/>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196A61CA-0502-4EE4-9724-96EA822543E5}" type="slidenum">
              <a:rPr lang="en-US" dirty="0"/>
              <a:t>‹#›</a:t>
            </a:fld>
            <a:endParaRPr lang="en-US"/>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761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8B3E9E5F-17D9-4A30-9DA3-64E46A6DF111}" type="datetimeFigureOut">
              <a:rPr lang="en-US" dirty="0"/>
              <a:t>10/1/2026</a:t>
            </a:fld>
            <a:endParaRPr lang="en-US"/>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365621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033AC5F0-3BC3-4718-BCCA-24B5655EC864}" type="datetimeFigureOut">
              <a:rPr lang="en-US" dirty="0"/>
              <a:t>10/1/2026</a:t>
            </a:fld>
            <a:endParaRPr lang="en-US"/>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3697780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9EB8BD81-465B-40F2-9A54-9DF3B12AF598}" type="datetimeFigureOut">
              <a:rPr lang="en-US" dirty="0"/>
              <a:t>10/1/2026</a:t>
            </a:fld>
            <a:endParaRPr lang="en-US"/>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234151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noChangeAspect="1"/>
          </p:cNvSpPr>
          <p:nvPr>
            <p:ph type="pic" idx="1"/>
          </p:nvPr>
        </p:nvSpPr>
        <p:spPr>
          <a:xfrm>
            <a:off x="5334001" y="762000"/>
            <a:ext cx="5333999" cy="5334000"/>
          </a:xfrm>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F04B3CEF-64EF-4C43-9530-8E9CBFD2CAD1}" type="datetimeFigureOut">
              <a:rPr lang="en-US" dirty="0"/>
              <a:t>10/1/2026</a:t>
            </a:fld>
            <a:endParaRPr lang="en-US"/>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381696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2A1F5BA7-0A17-4D30-9B66-E29324151C73}" type="datetimeFigureOut">
              <a:rPr lang="en-US" dirty="0"/>
              <a:t>10/1/2026</a:t>
            </a:fld>
            <a:endParaRPr lang="en-US"/>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3706568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76BEBB1B-D40A-4DB9-B3DE-BAAE675B83CD}" type="datetimeFigureOut">
              <a:rPr lang="en-US" dirty="0"/>
              <a:t>10/1/2026</a:t>
            </a:fld>
            <a:endParaRPr lang="en-US"/>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196A61CA-0502-4EE4-9724-96EA822543E5}" type="slidenum">
              <a:rPr lang="en-US" dirty="0"/>
              <a:t>‹#›</a:t>
            </a:fld>
            <a:endParaRPr lang="en-US"/>
          </a:p>
        </p:txBody>
      </p:sp>
    </p:spTree>
    <p:extLst>
      <p:ext uri="{BB962C8B-B14F-4D97-AF65-F5344CB8AC3E}">
        <p14:creationId xmlns:p14="http://schemas.microsoft.com/office/powerpoint/2010/main" val="377274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IPP">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pic>
        <p:nvPicPr>
          <p:cNvPr id="8" name="Picture 7">
            <a:extLst>
              <a:ext uri="{FF2B5EF4-FFF2-40B4-BE49-F238E27FC236}">
                <a16:creationId xmlns:a16="http://schemas.microsoft.com/office/drawing/2014/main" id="{366C0BEA-8B56-47F6-A4E8-3D1C725937B2}"/>
              </a:ext>
            </a:extLst>
          </p:cNvPr>
          <p:cNvPicPr>
            <a:picLocks noChangeAspect="1"/>
          </p:cNvPicPr>
          <p:nvPr userDrawn="1"/>
        </p:nvPicPr>
        <p:blipFill>
          <a:blip r:embed="rId3"/>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551936032"/>
      </p:ext>
    </p:extLst>
  </p:cSld>
  <p:clrMapOvr>
    <a:masterClrMapping/>
  </p:clrMapOvr>
  <p:extLst>
    <p:ext uri="{DCECCB84-F9BA-43D5-87BE-67443E8EF086}">
      <p15:sldGuideLst xmlns:p15="http://schemas.microsoft.com/office/powerpoint/2012/main">
        <p15:guide id="1" pos="653" userDrawn="1">
          <p15:clr>
            <a:srgbClr val="FBAE40"/>
          </p15:clr>
        </p15:guide>
        <p15:guide id="3" orient="horz" pos="129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2 Contents">
  <p:cSld name="Title and 2 Contents">
    <p:spTree>
      <p:nvGrpSpPr>
        <p:cNvPr id="1" name="Shape 21"/>
        <p:cNvGrpSpPr/>
        <p:nvPr/>
      </p:nvGrpSpPr>
      <p:grpSpPr>
        <a:xfrm>
          <a:off x="0" y="0"/>
          <a:ext cx="0" cy="0"/>
          <a:chOff x="0" y="0"/>
          <a:chExt cx="0" cy="0"/>
        </a:xfrm>
      </p:grpSpPr>
      <p:sp>
        <p:nvSpPr>
          <p:cNvPr id="22" name="Google Shape;22;p67"/>
          <p:cNvSpPr txBox="1">
            <a:spLocks noGrp="1"/>
          </p:cNvSpPr>
          <p:nvPr>
            <p:ph type="title"/>
          </p:nvPr>
        </p:nvSpPr>
        <p:spPr>
          <a:xfrm>
            <a:off x="407988" y="349611"/>
            <a:ext cx="11376024" cy="4510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67"/>
          <p:cNvSpPr txBox="1">
            <a:spLocks noGrp="1"/>
          </p:cNvSpPr>
          <p:nvPr>
            <p:ph type="body" idx="1"/>
          </p:nvPr>
        </p:nvSpPr>
        <p:spPr>
          <a:xfrm>
            <a:off x="407988" y="1406427"/>
            <a:ext cx="5616575" cy="5010249"/>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0"/>
              </a:spcBef>
              <a:spcAft>
                <a:spcPts val="0"/>
              </a:spcAft>
              <a:buClr>
                <a:schemeClr val="dk1"/>
              </a:buClr>
              <a:buSzPts val="1800"/>
              <a:buChar char="•"/>
              <a:defRPr/>
            </a:lvl1pPr>
            <a:lvl2pPr marL="914400" lvl="1" indent="-342900" algn="l">
              <a:lnSpc>
                <a:spcPct val="100000"/>
              </a:lnSpc>
              <a:spcBef>
                <a:spcPts val="1200"/>
              </a:spcBef>
              <a:spcAft>
                <a:spcPts val="0"/>
              </a:spcAft>
              <a:buClr>
                <a:schemeClr val="dk1"/>
              </a:buClr>
              <a:buSzPts val="1800"/>
              <a:buChar char="•"/>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7"/>
          <p:cNvSpPr txBox="1">
            <a:spLocks noGrp="1"/>
          </p:cNvSpPr>
          <p:nvPr>
            <p:ph type="ftr" idx="11"/>
          </p:nvPr>
        </p:nvSpPr>
        <p:spPr>
          <a:xfrm>
            <a:off x="791578" y="6580800"/>
            <a:ext cx="9948937" cy="186841"/>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7"/>
          <p:cNvSpPr txBox="1">
            <a:spLocks noGrp="1"/>
          </p:cNvSpPr>
          <p:nvPr>
            <p:ph type="body" idx="2"/>
          </p:nvPr>
        </p:nvSpPr>
        <p:spPr>
          <a:xfrm>
            <a:off x="407987" y="817500"/>
            <a:ext cx="11376025" cy="379252"/>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Clr>
                <a:schemeClr val="accent2"/>
              </a:buClr>
              <a:buSzPts val="1800"/>
              <a:buNone/>
              <a:defRPr b="1">
                <a:solidFill>
                  <a:schemeClr val="accent2"/>
                </a:solidFill>
              </a:defRPr>
            </a:lvl1pPr>
            <a:lvl2pPr marL="914400" lvl="1" indent="-228600" algn="l">
              <a:lnSpc>
                <a:spcPct val="100000"/>
              </a:lnSpc>
              <a:spcBef>
                <a:spcPts val="0"/>
              </a:spcBef>
              <a:spcAft>
                <a:spcPts val="0"/>
              </a:spcAft>
              <a:buClr>
                <a:schemeClr val="dk1"/>
              </a:buClr>
              <a:buSzPts val="1600"/>
              <a:buNone/>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67"/>
          <p:cNvSpPr txBox="1">
            <a:spLocks noGrp="1"/>
          </p:cNvSpPr>
          <p:nvPr>
            <p:ph type="body" idx="3"/>
          </p:nvPr>
        </p:nvSpPr>
        <p:spPr>
          <a:xfrm>
            <a:off x="6167439" y="1406427"/>
            <a:ext cx="5616574" cy="5010249"/>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0"/>
              </a:spcBef>
              <a:spcAft>
                <a:spcPts val="0"/>
              </a:spcAft>
              <a:buClr>
                <a:schemeClr val="dk1"/>
              </a:buClr>
              <a:buSzPts val="1800"/>
              <a:buChar char="•"/>
              <a:defRPr/>
            </a:lvl1pPr>
            <a:lvl2pPr marL="914400" lvl="1" indent="-342900" algn="l">
              <a:lnSpc>
                <a:spcPct val="100000"/>
              </a:lnSpc>
              <a:spcBef>
                <a:spcPts val="1200"/>
              </a:spcBef>
              <a:spcAft>
                <a:spcPts val="0"/>
              </a:spcAft>
              <a:buClr>
                <a:schemeClr val="dk1"/>
              </a:buClr>
              <a:buSzPts val="1800"/>
              <a:buChar char="•"/>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95018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IPP EUROfusion">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pic>
        <p:nvPicPr>
          <p:cNvPr id="4" name="Picture 3">
            <a:extLst>
              <a:ext uri="{FF2B5EF4-FFF2-40B4-BE49-F238E27FC236}">
                <a16:creationId xmlns:a16="http://schemas.microsoft.com/office/drawing/2014/main" id="{A2B54123-6AC6-4785-9796-8F5A27515898}"/>
              </a:ext>
            </a:extLst>
          </p:cNvPr>
          <p:cNvPicPr>
            <a:picLocks noChangeAspect="1"/>
          </p:cNvPicPr>
          <p:nvPr userDrawn="1"/>
        </p:nvPicPr>
        <p:blipFill>
          <a:blip r:embed="rId3"/>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2860045517"/>
      </p:ext>
    </p:extLst>
  </p:cSld>
  <p:clrMapOvr>
    <a:masterClrMapping/>
  </p:clrMapOvr>
  <p:extLst>
    <p:ext uri="{DCECCB84-F9BA-43D5-87BE-67443E8EF086}">
      <p15:sldGuideLst xmlns:p15="http://schemas.microsoft.com/office/powerpoint/2012/main">
        <p15:guide id="1" pos="653" userDrawn="1">
          <p15:clr>
            <a:srgbClr val="FBAE40"/>
          </p15:clr>
        </p15:guide>
        <p15:guide id="3" orient="horz" pos="129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IPP">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pic>
        <p:nvPicPr>
          <p:cNvPr id="8" name="Picture 7">
            <a:extLst>
              <a:ext uri="{FF2B5EF4-FFF2-40B4-BE49-F238E27FC236}">
                <a16:creationId xmlns:a16="http://schemas.microsoft.com/office/drawing/2014/main" id="{366C0BEA-8B56-47F6-A4E8-3D1C725937B2}"/>
              </a:ext>
            </a:extLst>
          </p:cNvPr>
          <p:cNvPicPr>
            <a:picLocks noChangeAspect="1"/>
          </p:cNvPicPr>
          <p:nvPr userDrawn="1"/>
        </p:nvPicPr>
        <p:blipFill>
          <a:blip r:embed="rId3"/>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386396730"/>
      </p:ext>
    </p:extLst>
  </p:cSld>
  <p:clrMapOvr>
    <a:masterClrMapping/>
  </p:clrMapOvr>
  <p:extLst>
    <p:ext uri="{DCECCB84-F9BA-43D5-87BE-67443E8EF086}">
      <p15:sldGuideLst xmlns:p15="http://schemas.microsoft.com/office/powerpoint/2012/main">
        <p15:guide id="1" pos="653" userDrawn="1">
          <p15:clr>
            <a:srgbClr val="FBAE40"/>
          </p15:clr>
        </p15:guide>
        <p15:guide id="3" orient="horz" pos="129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IPP Image EUROfusion">
    <p:spTree>
      <p:nvGrpSpPr>
        <p:cNvPr id="1" name=""/>
        <p:cNvGrpSpPr/>
        <p:nvPr/>
      </p:nvGrpSpPr>
      <p:grpSpPr>
        <a:xfrm>
          <a:off x="0" y="0"/>
          <a:ext cx="0" cy="0"/>
          <a:chOff x="0" y="0"/>
          <a:chExt cx="0" cy="0"/>
        </a:xfrm>
      </p:grpSpPr>
      <p:grpSp>
        <p:nvGrpSpPr>
          <p:cNvPr id="26" name="Gruppieren 25"/>
          <p:cNvGrpSpPr/>
          <p:nvPr userDrawn="1"/>
        </p:nvGrpSpPr>
        <p:grpSpPr>
          <a:xfrm>
            <a:off x="2643187" y="5825531"/>
            <a:ext cx="3952871" cy="566770"/>
            <a:chOff x="2016531" y="5875547"/>
            <a:chExt cx="3698065" cy="566770"/>
          </a:xfrm>
        </p:grpSpPr>
        <p:pic>
          <p:nvPicPr>
            <p:cNvPr id="27" name="Grafik 2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a:latin typeface="Arial Narrow" panose="020B0606020202030204" pitchFamily="34" charset="0"/>
                </a:rPr>
                <a:t>This work has been carried out within the framework of the EUROfusion Consortium, funded by the European Union via the </a:t>
              </a:r>
              <a:r>
                <a:rPr lang="en-US" sz="600" i="1" err="1">
                  <a:latin typeface="Arial Narrow" panose="020B0606020202030204" pitchFamily="34" charset="0"/>
                </a:rPr>
                <a:t>Euratom</a:t>
              </a:r>
              <a:r>
                <a:rPr lang="en-US" sz="600" i="1">
                  <a:latin typeface="Arial Narrow" panose="020B0606020202030204" pitchFamily="34" charset="0"/>
                </a:rPr>
                <a:t> Research and Training </a:t>
              </a:r>
              <a:r>
                <a:rPr lang="en-US" sz="600" i="1" err="1">
                  <a:latin typeface="Arial Narrow" panose="020B0606020202030204" pitchFamily="34" charset="0"/>
                </a:rPr>
                <a:t>Programme</a:t>
              </a:r>
              <a:r>
                <a:rPr lang="en-US" sz="600" i="1">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6463" y="5856925"/>
            <a:ext cx="1563683" cy="371450"/>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sp>
        <p:nvSpPr>
          <p:cNvPr id="9" name="Bildplatzhalter 8"/>
          <p:cNvSpPr>
            <a:spLocks noGrp="1"/>
          </p:cNvSpPr>
          <p:nvPr>
            <p:ph type="pic" sz="quarter" idx="13" hasCustomPrompt="1"/>
          </p:nvPr>
        </p:nvSpPr>
        <p:spPr>
          <a:xfrm>
            <a:off x="6705602" y="3662363"/>
            <a:ext cx="4864608" cy="2128266"/>
          </a:xfrm>
          <a:noFill/>
        </p:spPr>
        <p:txBody>
          <a:bodyPr/>
          <a:lstStyle>
            <a:lvl1pPr>
              <a:defRPr sz="4800" b="1" baseline="0">
                <a:solidFill>
                  <a:schemeClr val="bg1"/>
                </a:solidFill>
              </a:defRPr>
            </a:lvl1pPr>
          </a:lstStyle>
          <a:p>
            <a:r>
              <a:rPr lang="de-DE"/>
              <a:t>Insert </a:t>
            </a:r>
            <a:r>
              <a:rPr lang="de-DE" err="1"/>
              <a:t>your</a:t>
            </a:r>
            <a:r>
              <a:rPr lang="de-DE"/>
              <a:t> </a:t>
            </a:r>
            <a:r>
              <a:rPr lang="de-DE" err="1"/>
              <a:t>own</a:t>
            </a:r>
            <a:r>
              <a:rPr lang="de-DE"/>
              <a:t> title </a:t>
            </a:r>
            <a:r>
              <a:rPr lang="de-DE" err="1"/>
              <a:t>image</a:t>
            </a:r>
            <a:endParaRPr lang="de-DE"/>
          </a:p>
        </p:txBody>
      </p:sp>
    </p:spTree>
    <p:extLst>
      <p:ext uri="{BB962C8B-B14F-4D97-AF65-F5344CB8AC3E}">
        <p14:creationId xmlns:p14="http://schemas.microsoft.com/office/powerpoint/2010/main" val="1919195500"/>
      </p:ext>
    </p:extLst>
  </p:cSld>
  <p:clrMapOvr>
    <a:masterClrMapping/>
  </p:clrMapOvr>
  <p:extLst>
    <p:ext uri="{DCECCB84-F9BA-43D5-87BE-67443E8EF086}">
      <p15:sldGuideLst xmlns:p15="http://schemas.microsoft.com/office/powerpoint/2012/main">
        <p15:guide id="1" pos="653" userDrawn="1">
          <p15:clr>
            <a:srgbClr val="FBAE40"/>
          </p15:clr>
        </p15:guide>
        <p15:guide id="3" orient="horz" pos="1298"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IPP Image ">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sp>
        <p:nvSpPr>
          <p:cNvPr id="8" name="Bildplatzhalter 7"/>
          <p:cNvSpPr>
            <a:spLocks noGrp="1"/>
          </p:cNvSpPr>
          <p:nvPr>
            <p:ph type="pic" sz="quarter" idx="13" hasCustomPrompt="1"/>
          </p:nvPr>
        </p:nvSpPr>
        <p:spPr>
          <a:xfrm>
            <a:off x="6705600" y="3662363"/>
            <a:ext cx="4864100" cy="2128837"/>
          </a:xfrm>
        </p:spPr>
        <p:txBody>
          <a:bodyPr>
            <a:noAutofit/>
          </a:bodyPr>
          <a:lstStyle>
            <a:lvl1pPr>
              <a:defRPr sz="4800" b="1" baseline="0">
                <a:solidFill>
                  <a:schemeClr val="bg1"/>
                </a:solidFill>
              </a:defRPr>
            </a:lvl1pPr>
          </a:lstStyle>
          <a:p>
            <a:r>
              <a:rPr lang="de-DE"/>
              <a:t>Insert </a:t>
            </a:r>
            <a:r>
              <a:rPr lang="de-DE" err="1"/>
              <a:t>your</a:t>
            </a:r>
            <a:r>
              <a:rPr lang="de-DE"/>
              <a:t> </a:t>
            </a:r>
            <a:r>
              <a:rPr lang="de-DE" err="1"/>
              <a:t>own</a:t>
            </a:r>
            <a:r>
              <a:rPr lang="de-DE"/>
              <a:t> title </a:t>
            </a:r>
            <a:r>
              <a:rPr lang="de-DE" err="1"/>
              <a:t>image</a:t>
            </a:r>
            <a:endParaRPr lang="de-DE"/>
          </a:p>
        </p:txBody>
      </p:sp>
    </p:spTree>
    <p:extLst>
      <p:ext uri="{BB962C8B-B14F-4D97-AF65-F5344CB8AC3E}">
        <p14:creationId xmlns:p14="http://schemas.microsoft.com/office/powerpoint/2010/main" val="3668073366"/>
      </p:ext>
    </p:extLst>
  </p:cSld>
  <p:clrMapOvr>
    <a:masterClrMapping/>
  </p:clrMapOvr>
  <p:extLst>
    <p:ext uri="{DCECCB84-F9BA-43D5-87BE-67443E8EF086}">
      <p15:sldGuideLst xmlns:p15="http://schemas.microsoft.com/office/powerpoint/2012/main">
        <p15:guide id="1" pos="653" userDrawn="1">
          <p15:clr>
            <a:srgbClr val="FBAE40"/>
          </p15:clr>
        </p15:guide>
        <p15:guide id="3" orient="horz" pos="129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24977669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2" y="1609726"/>
            <a:ext cx="10837863" cy="48434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8" name="Datumsplatzhalter 7"/>
          <p:cNvSpPr>
            <a:spLocks noGrp="1"/>
          </p:cNvSpPr>
          <p:nvPr>
            <p:ph type="dt" sz="half" idx="14"/>
          </p:nvPr>
        </p:nvSpPr>
        <p:spPr/>
        <p:txBody>
          <a:bodyPr/>
          <a:lstStyle/>
          <a:p>
            <a:r>
              <a:rPr lang="de-DE"/>
              <a:t>Short title goes here</a:t>
            </a:r>
          </a:p>
        </p:txBody>
      </p:sp>
      <p:sp>
        <p:nvSpPr>
          <p:cNvPr id="9" name="Fußzeilenplatzhalter 8"/>
          <p:cNvSpPr>
            <a:spLocks noGrp="1"/>
          </p:cNvSpPr>
          <p:nvPr>
            <p:ph type="ftr" sz="quarter" idx="15"/>
          </p:nvPr>
        </p:nvSpPr>
        <p:spPr/>
        <p:txBody>
          <a:bodyPr/>
          <a:lstStyle/>
          <a:p>
            <a:r>
              <a:rPr lang="de-DE"/>
              <a:t>Max-Planck-Institut für Plasmaphysik | Author Name | Date</a:t>
            </a:r>
          </a:p>
        </p:txBody>
      </p:sp>
      <p:sp>
        <p:nvSpPr>
          <p:cNvPr id="10" name="Foliennummernplatzhalter 9"/>
          <p:cNvSpPr>
            <a:spLocks noGrp="1"/>
          </p:cNvSpPr>
          <p:nvPr>
            <p:ph type="sldNum" sz="quarter" idx="16"/>
          </p:nvPr>
        </p:nvSpPr>
        <p:spPr/>
        <p:txBody>
          <a:bodyPr/>
          <a:lstStyle/>
          <a:p>
            <a:fld id="{ECE691D0-CC49-4FC7-9C4D-6112B0CB3A76}" type="slidenum">
              <a:rPr lang="de-DE" smtClean="0"/>
              <a:pPr/>
              <a:t>‹#›</a:t>
            </a:fld>
            <a:endParaRPr lang="de-DE"/>
          </a:p>
        </p:txBody>
      </p:sp>
      <p:sp>
        <p:nvSpPr>
          <p:cNvPr id="12" name="Titel 11"/>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36273710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2341771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15" name="Datumsplatzhalter 14"/>
          <p:cNvSpPr>
            <a:spLocks noGrp="1"/>
          </p:cNvSpPr>
          <p:nvPr>
            <p:ph type="dt" sz="half" idx="14"/>
          </p:nvPr>
        </p:nvSpPr>
        <p:spPr/>
        <p:txBody>
          <a:bodyPr/>
          <a:lstStyle/>
          <a:p>
            <a:r>
              <a:rPr lang="de-DE"/>
              <a:t>Short title goes here</a:t>
            </a:r>
          </a:p>
        </p:txBody>
      </p:sp>
      <p:sp>
        <p:nvSpPr>
          <p:cNvPr id="16" name="Fußzeilenplatzhalter 15"/>
          <p:cNvSpPr>
            <a:spLocks noGrp="1"/>
          </p:cNvSpPr>
          <p:nvPr>
            <p:ph type="ftr" sz="quarter" idx="15"/>
          </p:nvPr>
        </p:nvSpPr>
        <p:spPr/>
        <p:txBody>
          <a:bodyPr/>
          <a:lstStyle/>
          <a:p>
            <a:r>
              <a:rPr lang="de-DE"/>
              <a:t>Max-Planck-Institut für Plasmaphysik | Author Name | Date</a:t>
            </a:r>
          </a:p>
        </p:txBody>
      </p:sp>
      <p:sp>
        <p:nvSpPr>
          <p:cNvPr id="17" name="Foliennummernplatzhalter 16"/>
          <p:cNvSpPr>
            <a:spLocks noGrp="1"/>
          </p:cNvSpPr>
          <p:nvPr>
            <p:ph type="sldNum" sz="quarter" idx="16"/>
          </p:nvPr>
        </p:nvSpPr>
        <p:spPr/>
        <p:txBody>
          <a:bodyPr/>
          <a:lstStyle/>
          <a:p>
            <a:fld id="{ECE691D0-CC49-4FC7-9C4D-6112B0CB3A76}" type="slidenum">
              <a:rPr lang="de-DE" smtClean="0"/>
              <a:pPr/>
              <a:t>‹#›</a:t>
            </a:fld>
            <a:endParaRPr lang="de-DE"/>
          </a:p>
        </p:txBody>
      </p:sp>
      <p:sp>
        <p:nvSpPr>
          <p:cNvPr id="3" name="Textplatzhalter 2"/>
          <p:cNvSpPr>
            <a:spLocks noGrp="1"/>
          </p:cNvSpPr>
          <p:nvPr>
            <p:ph type="body" sz="quarter" idx="17"/>
          </p:nvPr>
        </p:nvSpPr>
        <p:spPr>
          <a:xfrm>
            <a:off x="658813" y="1609725"/>
            <a:ext cx="10514012" cy="48434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el 1"/>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3176147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1"/>
            </p:custDataLst>
            <p:extLst>
              <p:ext uri="{D42A27DB-BD31-4B8C-83A1-F6EECF244321}">
                <p14:modId xmlns:p14="http://schemas.microsoft.com/office/powerpoint/2010/main" val="14496989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58812" y="1881188"/>
            <a:ext cx="5265737" cy="4572000"/>
          </a:xfrm>
          <a:prstGeom prst="rect">
            <a:avLst/>
          </a:prstGeom>
        </p:spPr>
        <p:txBody>
          <a:bodyPr/>
          <a:lstStyle>
            <a:lvl3pPr>
              <a:defRPr b="0">
                <a:solidFill>
                  <a:schemeClr val="tx1"/>
                </a:solidFill>
              </a:defRPr>
            </a:lvl3pPr>
            <a:lvl4pPr>
              <a:defRPr b="1">
                <a:solidFill>
                  <a:schemeClr val="tx2"/>
                </a:solidFill>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6025" y="1881188"/>
            <a:ext cx="5200650" cy="4572000"/>
          </a:xfrm>
          <a:prstGeom prst="rect">
            <a:avLst/>
          </a:prstGeom>
        </p:spPr>
        <p:txBody>
          <a:bodyPr/>
          <a:lstStyle>
            <a:lvl3pPr>
              <a:defRPr b="0">
                <a:solidFill>
                  <a:schemeClr val="tx1"/>
                </a:solidFill>
              </a:defRPr>
            </a:lvl3pPr>
            <a:lvl4pPr>
              <a:defRPr b="1">
                <a:solidFill>
                  <a:schemeClr val="tx2"/>
                </a:solidFill>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el 13"/>
          <p:cNvSpPr>
            <a:spLocks noGrp="1"/>
          </p:cNvSpPr>
          <p:nvPr>
            <p:ph type="title"/>
          </p:nvPr>
        </p:nvSpPr>
        <p:spPr/>
        <p:txBody>
          <a:bodyPr/>
          <a:lstStyle/>
          <a:p>
            <a:r>
              <a:rPr lang="en-US"/>
              <a:t>Click to edit Master title style</a:t>
            </a:r>
            <a:endParaRPr lang="de-DE"/>
          </a:p>
        </p:txBody>
      </p:sp>
      <p:sp>
        <p:nvSpPr>
          <p:cNvPr id="12" name="Datumsplatzhalter 11"/>
          <p:cNvSpPr>
            <a:spLocks noGrp="1"/>
          </p:cNvSpPr>
          <p:nvPr>
            <p:ph type="dt" sz="half" idx="10"/>
          </p:nvPr>
        </p:nvSpPr>
        <p:spPr/>
        <p:txBody>
          <a:bodyPr/>
          <a:lstStyle/>
          <a:p>
            <a:r>
              <a:rPr lang="de-DE"/>
              <a:t>Short title goes here</a:t>
            </a:r>
          </a:p>
        </p:txBody>
      </p:sp>
      <p:sp>
        <p:nvSpPr>
          <p:cNvPr id="13" name="Fußzeilenplatzhalter 12"/>
          <p:cNvSpPr>
            <a:spLocks noGrp="1"/>
          </p:cNvSpPr>
          <p:nvPr>
            <p:ph type="ftr" sz="quarter" idx="11"/>
          </p:nvPr>
        </p:nvSpPr>
        <p:spPr/>
        <p:txBody>
          <a:bodyPr/>
          <a:lstStyle/>
          <a:p>
            <a:r>
              <a:rPr lang="de-DE"/>
              <a:t>Max-Planck-Institut für Plasmaphysik | Author Name | Date</a:t>
            </a:r>
          </a:p>
        </p:txBody>
      </p:sp>
      <p:sp>
        <p:nvSpPr>
          <p:cNvPr id="15" name="Foliennummernplatzhalter 14"/>
          <p:cNvSpPr>
            <a:spLocks noGrp="1"/>
          </p:cNvSpPr>
          <p:nvPr>
            <p:ph type="sldNum" sz="quarter" idx="12"/>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33126730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nur Text ohne Titel)">
    <p:spTree>
      <p:nvGrpSpPr>
        <p:cNvPr id="1" name=""/>
        <p:cNvGrpSpPr/>
        <p:nvPr/>
      </p:nvGrpSpPr>
      <p:grpSpPr>
        <a:xfrm>
          <a:off x="0" y="0"/>
          <a:ext cx="0" cy="0"/>
          <a:chOff x="0" y="0"/>
          <a:chExt cx="0" cy="0"/>
        </a:xfrm>
      </p:grpSpPr>
      <p:sp>
        <p:nvSpPr>
          <p:cNvPr id="7" name="Inhaltsplatzhalter 6"/>
          <p:cNvSpPr>
            <a:spLocks noGrp="1"/>
          </p:cNvSpPr>
          <p:nvPr>
            <p:ph sz="quarter" idx="13" hasCustomPrompt="1"/>
          </p:nvPr>
        </p:nvSpPr>
        <p:spPr>
          <a:xfrm>
            <a:off x="658813" y="1233488"/>
            <a:ext cx="10837862" cy="5219699"/>
          </a:xfrm>
        </p:spPr>
        <p:txBody>
          <a:bodyPr/>
          <a:lstStyle>
            <a:lvl1pPr>
              <a:defRPr baseline="0"/>
            </a:lvl1pPr>
          </a:lstStyle>
          <a:p>
            <a:pPr lvl="0"/>
            <a:r>
              <a:rPr lang="de-DE"/>
              <a:t>Slide </a:t>
            </a:r>
            <a:r>
              <a:rPr lang="de-DE" err="1"/>
              <a:t>without</a:t>
            </a:r>
            <a:r>
              <a:rPr lang="de-DE"/>
              <a:t> title (</a:t>
            </a:r>
            <a:r>
              <a:rPr lang="de-DE" err="1"/>
              <a:t>exception</a:t>
            </a:r>
            <a:r>
              <a:rPr lang="de-DE"/>
              <a:t>)</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4"/>
          </p:nvPr>
        </p:nvSpPr>
        <p:spPr/>
        <p:txBody>
          <a:bodyPr/>
          <a:lstStyle/>
          <a:p>
            <a:r>
              <a:rPr lang="de-DE"/>
              <a:t>Short title goes here</a:t>
            </a:r>
          </a:p>
        </p:txBody>
      </p:sp>
      <p:sp>
        <p:nvSpPr>
          <p:cNvPr id="6" name="Fußzeilenplatzhalter 5"/>
          <p:cNvSpPr>
            <a:spLocks noGrp="1"/>
          </p:cNvSpPr>
          <p:nvPr>
            <p:ph type="ftr" sz="quarter" idx="15"/>
          </p:nvPr>
        </p:nvSpPr>
        <p:spPr/>
        <p:txBody>
          <a:bodyPr/>
          <a:lstStyle/>
          <a:p>
            <a:r>
              <a:rPr lang="de-DE"/>
              <a:t>Max-Planck-Institut für Plasmaphysik | Author Name | Date</a:t>
            </a:r>
          </a:p>
        </p:txBody>
      </p:sp>
      <p:sp>
        <p:nvSpPr>
          <p:cNvPr id="8" name="Foliennummernplatzhalter 7"/>
          <p:cNvSpPr>
            <a:spLocks noGrp="1"/>
          </p:cNvSpPr>
          <p:nvPr>
            <p:ph type="sldNum" sz="quarter" idx="16"/>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1579246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r>
              <a:rPr lang="de-DE"/>
              <a:t>Short title goes here</a:t>
            </a:r>
          </a:p>
        </p:txBody>
      </p:sp>
      <p:sp>
        <p:nvSpPr>
          <p:cNvPr id="9" name="Fußzeilenplatzhalter 8"/>
          <p:cNvSpPr>
            <a:spLocks noGrp="1"/>
          </p:cNvSpPr>
          <p:nvPr>
            <p:ph type="ftr" sz="quarter" idx="11"/>
          </p:nvPr>
        </p:nvSpPr>
        <p:spPr/>
        <p:txBody>
          <a:bodyPr/>
          <a:lstStyle/>
          <a:p>
            <a:r>
              <a:rPr lang="de-DE"/>
              <a:t>Max-Planck-Institut für Plasmaphysik | Author Name | Date</a:t>
            </a:r>
          </a:p>
        </p:txBody>
      </p:sp>
      <p:sp>
        <p:nvSpPr>
          <p:cNvPr id="10" name="Foliennummernplatzhalter 9"/>
          <p:cNvSpPr>
            <a:spLocks noGrp="1"/>
          </p:cNvSpPr>
          <p:nvPr>
            <p:ph type="sldNum" sz="quarter" idx="12"/>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2812658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3253587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en-US"/>
              <a:t>Click to edit Master title style</a:t>
            </a:r>
            <a:endParaRPr lang="de-DE"/>
          </a:p>
        </p:txBody>
      </p:sp>
      <p:sp>
        <p:nvSpPr>
          <p:cNvPr id="11" name="Datumsplatzhalter 10"/>
          <p:cNvSpPr>
            <a:spLocks noGrp="1"/>
          </p:cNvSpPr>
          <p:nvPr>
            <p:ph type="dt" sz="half" idx="10"/>
          </p:nvPr>
        </p:nvSpPr>
        <p:spPr/>
        <p:txBody>
          <a:bodyPr/>
          <a:lstStyle/>
          <a:p>
            <a:r>
              <a:rPr lang="de-DE"/>
              <a:t>Short title goes here</a:t>
            </a:r>
          </a:p>
        </p:txBody>
      </p:sp>
      <p:sp>
        <p:nvSpPr>
          <p:cNvPr id="12" name="Fußzeilenplatzhalter 11"/>
          <p:cNvSpPr>
            <a:spLocks noGrp="1"/>
          </p:cNvSpPr>
          <p:nvPr>
            <p:ph type="ftr" sz="quarter" idx="11"/>
          </p:nvPr>
        </p:nvSpPr>
        <p:spPr/>
        <p:txBody>
          <a:bodyPr/>
          <a:lstStyle/>
          <a:p>
            <a:r>
              <a:rPr lang="de-DE"/>
              <a:t>Max-Planck-Institut für Plasmaphysik | Author Name | Date</a:t>
            </a:r>
          </a:p>
        </p:txBody>
      </p:sp>
      <p:sp>
        <p:nvSpPr>
          <p:cNvPr id="13" name="Foliennummernplatzhalter 12"/>
          <p:cNvSpPr>
            <a:spLocks noGrp="1"/>
          </p:cNvSpPr>
          <p:nvPr>
            <p:ph type="sldNum" sz="quarter" idx="12"/>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38686782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335823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11" name="Titel 10"/>
          <p:cNvSpPr>
            <a:spLocks noGrp="1"/>
          </p:cNvSpPr>
          <p:nvPr>
            <p:ph type="title"/>
          </p:nvPr>
        </p:nvSpPr>
        <p:spPr>
          <a:xfrm>
            <a:off x="658813" y="3714698"/>
            <a:ext cx="10837862" cy="2667051"/>
          </a:xfrm>
        </p:spPr>
        <p:txBody>
          <a:bodyPr/>
          <a:lstStyle/>
          <a:p>
            <a:r>
              <a:rPr lang="en-US"/>
              <a:t>Click to edit Master title style</a:t>
            </a:r>
            <a:endParaRPr lang="de-DE"/>
          </a:p>
        </p:txBody>
      </p:sp>
      <p:sp>
        <p:nvSpPr>
          <p:cNvPr id="10" name="Datumsplatzhalter 9"/>
          <p:cNvSpPr>
            <a:spLocks noGrp="1"/>
          </p:cNvSpPr>
          <p:nvPr>
            <p:ph type="dt" sz="half" idx="10"/>
          </p:nvPr>
        </p:nvSpPr>
        <p:spPr/>
        <p:txBody>
          <a:bodyPr/>
          <a:lstStyle/>
          <a:p>
            <a:r>
              <a:rPr lang="de-DE"/>
              <a:t>Short title goes here</a:t>
            </a:r>
          </a:p>
        </p:txBody>
      </p:sp>
      <p:sp>
        <p:nvSpPr>
          <p:cNvPr id="12" name="Fußzeilenplatzhalter 11"/>
          <p:cNvSpPr>
            <a:spLocks noGrp="1"/>
          </p:cNvSpPr>
          <p:nvPr>
            <p:ph type="ftr" sz="quarter" idx="11"/>
          </p:nvPr>
        </p:nvSpPr>
        <p:spPr/>
        <p:txBody>
          <a:bodyPr/>
          <a:lstStyle/>
          <a:p>
            <a:r>
              <a:rPr lang="de-DE"/>
              <a:t>Max-Planck-Institut für Plasmaphysik | Author Name | Date</a:t>
            </a:r>
          </a:p>
        </p:txBody>
      </p:sp>
      <p:sp>
        <p:nvSpPr>
          <p:cNvPr id="13" name="Foliennummernplatzhalter 12"/>
          <p:cNvSpPr>
            <a:spLocks noGrp="1"/>
          </p:cNvSpPr>
          <p:nvPr>
            <p:ph type="sldNum" sz="quarter" idx="12"/>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13034337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chlussfoli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2375355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3" y="1609725"/>
            <a:ext cx="10508614" cy="48434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11" name="Titel 10"/>
          <p:cNvSpPr>
            <a:spLocks noGrp="1"/>
          </p:cNvSpPr>
          <p:nvPr>
            <p:ph type="title"/>
          </p:nvPr>
        </p:nvSpPr>
        <p:spPr/>
        <p:txBody>
          <a:bodyPr/>
          <a:lstStyle/>
          <a:p>
            <a:r>
              <a:rPr lang="en-US"/>
              <a:t>Click to edit Master title style</a:t>
            </a:r>
            <a:endParaRPr lang="de-DE"/>
          </a:p>
        </p:txBody>
      </p:sp>
      <p:sp>
        <p:nvSpPr>
          <p:cNvPr id="12" name="Datumsplatzhalter 11"/>
          <p:cNvSpPr>
            <a:spLocks noGrp="1"/>
          </p:cNvSpPr>
          <p:nvPr>
            <p:ph type="dt" sz="half" idx="14"/>
          </p:nvPr>
        </p:nvSpPr>
        <p:spPr/>
        <p:txBody>
          <a:bodyPr/>
          <a:lstStyle/>
          <a:p>
            <a:r>
              <a:rPr lang="de-DE"/>
              <a:t>Short title goes here</a:t>
            </a:r>
          </a:p>
        </p:txBody>
      </p:sp>
      <p:sp>
        <p:nvSpPr>
          <p:cNvPr id="13" name="Fußzeilenplatzhalter 12"/>
          <p:cNvSpPr>
            <a:spLocks noGrp="1"/>
          </p:cNvSpPr>
          <p:nvPr>
            <p:ph type="ftr" sz="quarter" idx="15"/>
          </p:nvPr>
        </p:nvSpPr>
        <p:spPr/>
        <p:txBody>
          <a:bodyPr/>
          <a:lstStyle/>
          <a:p>
            <a:r>
              <a:rPr lang="de-DE"/>
              <a:t>Max-Planck-Institut für Plasmaphysik | Author Name | Date</a:t>
            </a:r>
          </a:p>
        </p:txBody>
      </p:sp>
      <p:sp>
        <p:nvSpPr>
          <p:cNvPr id="14" name="Foliennummernplatzhalter 13"/>
          <p:cNvSpPr>
            <a:spLocks noGrp="1"/>
          </p:cNvSpPr>
          <p:nvPr>
            <p:ph type="sldNum" sz="quarter" idx="16"/>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3638933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2 Contents">
  <p:cSld name="Title and 2 Contents">
    <p:spTree>
      <p:nvGrpSpPr>
        <p:cNvPr id="1" name="Shape 21"/>
        <p:cNvGrpSpPr/>
        <p:nvPr/>
      </p:nvGrpSpPr>
      <p:grpSpPr>
        <a:xfrm>
          <a:off x="0" y="0"/>
          <a:ext cx="0" cy="0"/>
          <a:chOff x="0" y="0"/>
          <a:chExt cx="0" cy="0"/>
        </a:xfrm>
      </p:grpSpPr>
      <p:sp>
        <p:nvSpPr>
          <p:cNvPr id="22" name="Google Shape;22;p67"/>
          <p:cNvSpPr txBox="1">
            <a:spLocks noGrp="1"/>
          </p:cNvSpPr>
          <p:nvPr>
            <p:ph type="title"/>
          </p:nvPr>
        </p:nvSpPr>
        <p:spPr>
          <a:xfrm>
            <a:off x="407988" y="349611"/>
            <a:ext cx="11376024" cy="4510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67"/>
          <p:cNvSpPr txBox="1">
            <a:spLocks noGrp="1"/>
          </p:cNvSpPr>
          <p:nvPr>
            <p:ph type="body" idx="1"/>
          </p:nvPr>
        </p:nvSpPr>
        <p:spPr>
          <a:xfrm>
            <a:off x="407988" y="1406427"/>
            <a:ext cx="5616575" cy="5010249"/>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0"/>
              </a:spcBef>
              <a:spcAft>
                <a:spcPts val="0"/>
              </a:spcAft>
              <a:buClr>
                <a:schemeClr val="dk1"/>
              </a:buClr>
              <a:buSzPts val="1800"/>
              <a:buChar char="•"/>
              <a:defRPr/>
            </a:lvl1pPr>
            <a:lvl2pPr marL="914400" lvl="1" indent="-342900" algn="l">
              <a:lnSpc>
                <a:spcPct val="100000"/>
              </a:lnSpc>
              <a:spcBef>
                <a:spcPts val="1200"/>
              </a:spcBef>
              <a:spcAft>
                <a:spcPts val="0"/>
              </a:spcAft>
              <a:buClr>
                <a:schemeClr val="dk1"/>
              </a:buClr>
              <a:buSzPts val="1800"/>
              <a:buChar char="•"/>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7"/>
          <p:cNvSpPr txBox="1">
            <a:spLocks noGrp="1"/>
          </p:cNvSpPr>
          <p:nvPr>
            <p:ph type="ftr" idx="11"/>
          </p:nvPr>
        </p:nvSpPr>
        <p:spPr>
          <a:xfrm>
            <a:off x="791578" y="6580800"/>
            <a:ext cx="9948937" cy="186841"/>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7"/>
          <p:cNvSpPr txBox="1">
            <a:spLocks noGrp="1"/>
          </p:cNvSpPr>
          <p:nvPr>
            <p:ph type="body" idx="2"/>
          </p:nvPr>
        </p:nvSpPr>
        <p:spPr>
          <a:xfrm>
            <a:off x="407987" y="817500"/>
            <a:ext cx="11376025" cy="379252"/>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Clr>
                <a:schemeClr val="accent2"/>
              </a:buClr>
              <a:buSzPts val="1800"/>
              <a:buNone/>
              <a:defRPr b="1">
                <a:solidFill>
                  <a:schemeClr val="accent2"/>
                </a:solidFill>
              </a:defRPr>
            </a:lvl1pPr>
            <a:lvl2pPr marL="914400" lvl="1" indent="-228600" algn="l">
              <a:lnSpc>
                <a:spcPct val="100000"/>
              </a:lnSpc>
              <a:spcBef>
                <a:spcPts val="0"/>
              </a:spcBef>
              <a:spcAft>
                <a:spcPts val="0"/>
              </a:spcAft>
              <a:buClr>
                <a:schemeClr val="dk1"/>
              </a:buClr>
              <a:buSzPts val="1600"/>
              <a:buNone/>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67"/>
          <p:cNvSpPr txBox="1">
            <a:spLocks noGrp="1"/>
          </p:cNvSpPr>
          <p:nvPr>
            <p:ph type="body" idx="3"/>
          </p:nvPr>
        </p:nvSpPr>
        <p:spPr>
          <a:xfrm>
            <a:off x="6167439" y="1406427"/>
            <a:ext cx="5616574" cy="5010249"/>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0"/>
              </a:spcBef>
              <a:spcAft>
                <a:spcPts val="0"/>
              </a:spcAft>
              <a:buClr>
                <a:schemeClr val="dk1"/>
              </a:buClr>
              <a:buSzPts val="1800"/>
              <a:buChar char="•"/>
              <a:defRPr/>
            </a:lvl1pPr>
            <a:lvl2pPr marL="914400" lvl="1" indent="-342900" algn="l">
              <a:lnSpc>
                <a:spcPct val="100000"/>
              </a:lnSpc>
              <a:spcBef>
                <a:spcPts val="1200"/>
              </a:spcBef>
              <a:spcAft>
                <a:spcPts val="0"/>
              </a:spcAft>
              <a:buClr>
                <a:schemeClr val="dk1"/>
              </a:buClr>
              <a:buSzPts val="1800"/>
              <a:buChar char="•"/>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504861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itle IPP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pic>
        <p:nvPicPr>
          <p:cNvPr id="4" name="Picture 3">
            <a:extLst>
              <a:ext uri="{FF2B5EF4-FFF2-40B4-BE49-F238E27FC236}">
                <a16:creationId xmlns:a16="http://schemas.microsoft.com/office/drawing/2014/main" id="{A2B54123-6AC6-4785-9796-8F5A27515898}"/>
              </a:ext>
            </a:extLst>
          </p:cNvPr>
          <p:cNvPicPr>
            <a:picLocks noChangeAspect="1"/>
          </p:cNvPicPr>
          <p:nvPr userDrawn="1"/>
        </p:nvPicPr>
        <p:blipFill>
          <a:blip r:embed="rId4"/>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2371190563"/>
      </p:ext>
    </p:extLst>
  </p:cSld>
  <p:clrMapOvr>
    <a:masterClrMapping/>
  </p:clrMapOvr>
  <p:extLst>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Title IP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pic>
        <p:nvPicPr>
          <p:cNvPr id="8" name="Picture 7">
            <a:extLst>
              <a:ext uri="{FF2B5EF4-FFF2-40B4-BE49-F238E27FC236}">
                <a16:creationId xmlns:a16="http://schemas.microsoft.com/office/drawing/2014/main" id="{366C0BEA-8B56-47F6-A4E8-3D1C725937B2}"/>
              </a:ext>
            </a:extLst>
          </p:cNvPr>
          <p:cNvPicPr>
            <a:picLocks noChangeAspect="1"/>
          </p:cNvPicPr>
          <p:nvPr userDrawn="1"/>
        </p:nvPicPr>
        <p:blipFill>
          <a:blip r:embed="rId4"/>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354733063"/>
      </p:ext>
    </p:extLst>
  </p:cSld>
  <p:clrMapOvr>
    <a:masterClrMapping/>
  </p:clrMapOvr>
  <p:extLst>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Title IPP Image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825531"/>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a:latin typeface="Arial Narrow" panose="020B0606020202030204" pitchFamily="34" charset="0"/>
                </a:rPr>
                <a:t>This work has been carried out within the framework of the EUROfusion Consortium, funded by the European Union via the </a:t>
              </a:r>
              <a:r>
                <a:rPr lang="en-US" sz="600" i="1" err="1">
                  <a:latin typeface="Arial Narrow" panose="020B0606020202030204" pitchFamily="34" charset="0"/>
                </a:rPr>
                <a:t>Euratom</a:t>
              </a:r>
              <a:r>
                <a:rPr lang="en-US" sz="600" i="1">
                  <a:latin typeface="Arial Narrow" panose="020B0606020202030204" pitchFamily="34" charset="0"/>
                </a:rPr>
                <a:t> Research and Training </a:t>
              </a:r>
              <a:r>
                <a:rPr lang="en-US" sz="600" i="1" err="1">
                  <a:latin typeface="Arial Narrow" panose="020B0606020202030204" pitchFamily="34" charset="0"/>
                </a:rPr>
                <a:t>Programme</a:t>
              </a:r>
              <a:r>
                <a:rPr lang="en-US" sz="600" i="1">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5856925"/>
            <a:ext cx="1563683" cy="371450"/>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sp>
        <p:nvSpPr>
          <p:cNvPr id="9" name="Bildplatzhalter 8"/>
          <p:cNvSpPr>
            <a:spLocks noGrp="1"/>
          </p:cNvSpPr>
          <p:nvPr>
            <p:ph type="pic" sz="quarter" idx="13" hasCustomPrompt="1"/>
          </p:nvPr>
        </p:nvSpPr>
        <p:spPr>
          <a:xfrm>
            <a:off x="6705602" y="3662363"/>
            <a:ext cx="4864608" cy="2128266"/>
          </a:xfrm>
          <a:noFill/>
        </p:spPr>
        <p:txBody>
          <a:bodyPr/>
          <a:lstStyle>
            <a:lvl1pPr>
              <a:defRPr sz="4800" b="1" baseline="0">
                <a:solidFill>
                  <a:schemeClr val="bg1"/>
                </a:solidFill>
              </a:defRPr>
            </a:lvl1pPr>
          </a:lstStyle>
          <a:p>
            <a:r>
              <a:rPr lang="de-DE"/>
              <a:t>Insert </a:t>
            </a:r>
            <a:r>
              <a:rPr lang="de-DE" err="1"/>
              <a:t>your</a:t>
            </a:r>
            <a:r>
              <a:rPr lang="de-DE"/>
              <a:t> </a:t>
            </a:r>
            <a:r>
              <a:rPr lang="de-DE" err="1"/>
              <a:t>own</a:t>
            </a:r>
            <a:r>
              <a:rPr lang="de-DE"/>
              <a:t> title </a:t>
            </a:r>
            <a:r>
              <a:rPr lang="de-DE" err="1"/>
              <a:t>image</a:t>
            </a:r>
            <a:endParaRPr lang="de-DE"/>
          </a:p>
        </p:txBody>
      </p:sp>
    </p:spTree>
    <p:extLst>
      <p:ext uri="{BB962C8B-B14F-4D97-AF65-F5344CB8AC3E}">
        <p14:creationId xmlns:p14="http://schemas.microsoft.com/office/powerpoint/2010/main" val="1005852709"/>
      </p:ext>
    </p:extLst>
  </p:cSld>
  <p:clrMapOvr>
    <a:masterClrMapping/>
  </p:clrMapOvr>
  <p:extLst>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itle IPP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p>
        </p:txBody>
      </p:sp>
      <p:sp>
        <p:nvSpPr>
          <p:cNvPr id="6" name="Fußzeilenplatzhalter 5"/>
          <p:cNvSpPr>
            <a:spLocks noGrp="1"/>
          </p:cNvSpPr>
          <p:nvPr>
            <p:ph type="ftr" sz="quarter" idx="11"/>
          </p:nvPr>
        </p:nvSpPr>
        <p:spPr/>
        <p:txBody>
          <a:bodyPr/>
          <a:lstStyle/>
          <a:p>
            <a:r>
              <a:rPr lang="de-DE"/>
              <a:t>Max-Planck-Institut für Plasmaphysik | Author Name | Date</a:t>
            </a:r>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a:p>
        </p:txBody>
      </p:sp>
      <p:sp>
        <p:nvSpPr>
          <p:cNvPr id="8" name="Bildplatzhalter 7"/>
          <p:cNvSpPr>
            <a:spLocks noGrp="1"/>
          </p:cNvSpPr>
          <p:nvPr>
            <p:ph type="pic" sz="quarter" idx="13" hasCustomPrompt="1"/>
          </p:nvPr>
        </p:nvSpPr>
        <p:spPr>
          <a:xfrm>
            <a:off x="6705600" y="3662363"/>
            <a:ext cx="4864100" cy="2128837"/>
          </a:xfrm>
        </p:spPr>
        <p:txBody>
          <a:bodyPr>
            <a:noAutofit/>
          </a:bodyPr>
          <a:lstStyle>
            <a:lvl1pPr>
              <a:defRPr sz="4800" b="1" baseline="0">
                <a:solidFill>
                  <a:schemeClr val="bg1"/>
                </a:solidFill>
              </a:defRPr>
            </a:lvl1pPr>
          </a:lstStyle>
          <a:p>
            <a:r>
              <a:rPr lang="de-DE"/>
              <a:t>Insert </a:t>
            </a:r>
            <a:r>
              <a:rPr lang="de-DE" err="1"/>
              <a:t>your</a:t>
            </a:r>
            <a:r>
              <a:rPr lang="de-DE"/>
              <a:t> </a:t>
            </a:r>
            <a:r>
              <a:rPr lang="de-DE" err="1"/>
              <a:t>own</a:t>
            </a:r>
            <a:r>
              <a:rPr lang="de-DE"/>
              <a:t> title </a:t>
            </a:r>
            <a:r>
              <a:rPr lang="de-DE" err="1"/>
              <a:t>image</a:t>
            </a:r>
            <a:endParaRPr lang="de-DE"/>
          </a:p>
        </p:txBody>
      </p:sp>
    </p:spTree>
    <p:extLst>
      <p:ext uri="{BB962C8B-B14F-4D97-AF65-F5344CB8AC3E}">
        <p14:creationId xmlns:p14="http://schemas.microsoft.com/office/powerpoint/2010/main" val="1815766602"/>
      </p:ext>
    </p:extLst>
  </p:cSld>
  <p:clrMapOvr>
    <a:masterClrMapping/>
  </p:clrMapOvr>
  <p:extLst>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2" y="1609726"/>
            <a:ext cx="10837863" cy="48434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8" name="Datumsplatzhalter 7"/>
          <p:cNvSpPr>
            <a:spLocks noGrp="1"/>
          </p:cNvSpPr>
          <p:nvPr>
            <p:ph type="dt" sz="half" idx="14"/>
          </p:nvPr>
        </p:nvSpPr>
        <p:spPr/>
        <p:txBody>
          <a:bodyPr/>
          <a:lstStyle/>
          <a:p>
            <a:r>
              <a:rPr lang="de-DE"/>
              <a:t>Short title goes here</a:t>
            </a:r>
          </a:p>
        </p:txBody>
      </p:sp>
      <p:sp>
        <p:nvSpPr>
          <p:cNvPr id="9" name="Fußzeilenplatzhalter 8"/>
          <p:cNvSpPr>
            <a:spLocks noGrp="1"/>
          </p:cNvSpPr>
          <p:nvPr>
            <p:ph type="ftr" sz="quarter" idx="15"/>
          </p:nvPr>
        </p:nvSpPr>
        <p:spPr/>
        <p:txBody>
          <a:bodyPr/>
          <a:lstStyle/>
          <a:p>
            <a:r>
              <a:rPr lang="de-DE"/>
              <a:t>Max-Planck-Institut für Plasmaphysik | Author Name | Date</a:t>
            </a:r>
          </a:p>
        </p:txBody>
      </p:sp>
      <p:sp>
        <p:nvSpPr>
          <p:cNvPr id="10" name="Foliennummernplatzhalter 9"/>
          <p:cNvSpPr>
            <a:spLocks noGrp="1"/>
          </p:cNvSpPr>
          <p:nvPr>
            <p:ph type="sldNum" sz="quarter" idx="16"/>
          </p:nvPr>
        </p:nvSpPr>
        <p:spPr/>
        <p:txBody>
          <a:bodyPr/>
          <a:lstStyle/>
          <a:p>
            <a:fld id="{ECE691D0-CC49-4FC7-9C4D-6112B0CB3A76}" type="slidenum">
              <a:rPr lang="de-DE" smtClean="0"/>
              <a:pPr/>
              <a:t>‹#›</a:t>
            </a:fld>
            <a:endParaRPr lang="de-DE"/>
          </a:p>
        </p:txBody>
      </p:sp>
      <p:sp>
        <p:nvSpPr>
          <p:cNvPr id="12" name="Titel 11"/>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24217560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el und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15" name="Datumsplatzhalter 14"/>
          <p:cNvSpPr>
            <a:spLocks noGrp="1"/>
          </p:cNvSpPr>
          <p:nvPr>
            <p:ph type="dt" sz="half" idx="14"/>
          </p:nvPr>
        </p:nvSpPr>
        <p:spPr/>
        <p:txBody>
          <a:bodyPr/>
          <a:lstStyle/>
          <a:p>
            <a:r>
              <a:rPr lang="de-DE"/>
              <a:t>Short title goes here</a:t>
            </a:r>
          </a:p>
        </p:txBody>
      </p:sp>
      <p:sp>
        <p:nvSpPr>
          <p:cNvPr id="16" name="Fußzeilenplatzhalter 15"/>
          <p:cNvSpPr>
            <a:spLocks noGrp="1"/>
          </p:cNvSpPr>
          <p:nvPr>
            <p:ph type="ftr" sz="quarter" idx="15"/>
          </p:nvPr>
        </p:nvSpPr>
        <p:spPr/>
        <p:txBody>
          <a:bodyPr/>
          <a:lstStyle/>
          <a:p>
            <a:r>
              <a:rPr lang="de-DE"/>
              <a:t>Max-Planck-Institut für Plasmaphysik | Author Name | Date</a:t>
            </a:r>
          </a:p>
        </p:txBody>
      </p:sp>
      <p:sp>
        <p:nvSpPr>
          <p:cNvPr id="17" name="Foliennummernplatzhalter 16"/>
          <p:cNvSpPr>
            <a:spLocks noGrp="1"/>
          </p:cNvSpPr>
          <p:nvPr>
            <p:ph type="sldNum" sz="quarter" idx="16"/>
          </p:nvPr>
        </p:nvSpPr>
        <p:spPr/>
        <p:txBody>
          <a:bodyPr/>
          <a:lstStyle/>
          <a:p>
            <a:fld id="{ECE691D0-CC49-4FC7-9C4D-6112B0CB3A76}" type="slidenum">
              <a:rPr lang="de-DE" smtClean="0"/>
              <a:pPr/>
              <a:t>‹#›</a:t>
            </a:fld>
            <a:endParaRPr lang="de-DE"/>
          </a:p>
        </p:txBody>
      </p:sp>
      <p:sp>
        <p:nvSpPr>
          <p:cNvPr id="3" name="Textplatzhalter 2"/>
          <p:cNvSpPr>
            <a:spLocks noGrp="1"/>
          </p:cNvSpPr>
          <p:nvPr>
            <p:ph type="body" sz="quarter" idx="17"/>
          </p:nvPr>
        </p:nvSpPr>
        <p:spPr>
          <a:xfrm>
            <a:off x="658813" y="1609725"/>
            <a:ext cx="10514012" cy="48434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el 1"/>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36778615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58812" y="1881188"/>
            <a:ext cx="5265737" cy="4572000"/>
          </a:xfrm>
          <a:prstGeom prst="rect">
            <a:avLst/>
          </a:prstGeom>
        </p:spPr>
        <p:txBody>
          <a:bodyPr/>
          <a:lstStyle>
            <a:lvl3pPr>
              <a:defRPr b="0">
                <a:solidFill>
                  <a:schemeClr val="tx1"/>
                </a:solidFill>
              </a:defRPr>
            </a:lvl3pPr>
            <a:lvl4pPr>
              <a:defRPr b="1">
                <a:solidFill>
                  <a:schemeClr val="tx2"/>
                </a:solidFill>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6025" y="1881188"/>
            <a:ext cx="5200650" cy="4572000"/>
          </a:xfrm>
          <a:prstGeom prst="rect">
            <a:avLst/>
          </a:prstGeom>
        </p:spPr>
        <p:txBody>
          <a:bodyPr/>
          <a:lstStyle>
            <a:lvl3pPr>
              <a:defRPr b="0">
                <a:solidFill>
                  <a:schemeClr val="tx1"/>
                </a:solidFill>
              </a:defRPr>
            </a:lvl3pPr>
            <a:lvl4pPr>
              <a:defRPr b="1">
                <a:solidFill>
                  <a:schemeClr val="tx2"/>
                </a:solidFill>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el 13"/>
          <p:cNvSpPr>
            <a:spLocks noGrp="1"/>
          </p:cNvSpPr>
          <p:nvPr>
            <p:ph type="title"/>
          </p:nvPr>
        </p:nvSpPr>
        <p:spPr/>
        <p:txBody>
          <a:bodyPr/>
          <a:lstStyle/>
          <a:p>
            <a:r>
              <a:rPr lang="en-US"/>
              <a:t>Click to edit Master title style</a:t>
            </a:r>
            <a:endParaRPr lang="de-DE"/>
          </a:p>
        </p:txBody>
      </p:sp>
      <p:sp>
        <p:nvSpPr>
          <p:cNvPr id="12" name="Datumsplatzhalter 11"/>
          <p:cNvSpPr>
            <a:spLocks noGrp="1"/>
          </p:cNvSpPr>
          <p:nvPr>
            <p:ph type="dt" sz="half" idx="10"/>
          </p:nvPr>
        </p:nvSpPr>
        <p:spPr/>
        <p:txBody>
          <a:bodyPr/>
          <a:lstStyle/>
          <a:p>
            <a:r>
              <a:rPr lang="de-DE"/>
              <a:t>Short title goes here</a:t>
            </a:r>
          </a:p>
        </p:txBody>
      </p:sp>
      <p:sp>
        <p:nvSpPr>
          <p:cNvPr id="13" name="Fußzeilenplatzhalter 12"/>
          <p:cNvSpPr>
            <a:spLocks noGrp="1"/>
          </p:cNvSpPr>
          <p:nvPr>
            <p:ph type="ftr" sz="quarter" idx="11"/>
          </p:nvPr>
        </p:nvSpPr>
        <p:spPr/>
        <p:txBody>
          <a:bodyPr/>
          <a:lstStyle/>
          <a:p>
            <a:r>
              <a:rPr lang="de-DE"/>
              <a:t>Max-Planck-Institut für Plasmaphysik | Author Name | Date</a:t>
            </a:r>
          </a:p>
        </p:txBody>
      </p:sp>
      <p:sp>
        <p:nvSpPr>
          <p:cNvPr id="15" name="Foliennummernplatzhalter 14"/>
          <p:cNvSpPr>
            <a:spLocks noGrp="1"/>
          </p:cNvSpPr>
          <p:nvPr>
            <p:ph type="sldNum" sz="quarter" idx="12"/>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41742057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ext (nur Text ohne Titel)">
    <p:spTree>
      <p:nvGrpSpPr>
        <p:cNvPr id="1" name=""/>
        <p:cNvGrpSpPr/>
        <p:nvPr/>
      </p:nvGrpSpPr>
      <p:grpSpPr>
        <a:xfrm>
          <a:off x="0" y="0"/>
          <a:ext cx="0" cy="0"/>
          <a:chOff x="0" y="0"/>
          <a:chExt cx="0" cy="0"/>
        </a:xfrm>
      </p:grpSpPr>
      <p:sp>
        <p:nvSpPr>
          <p:cNvPr id="7" name="Inhaltsplatzhalter 6"/>
          <p:cNvSpPr>
            <a:spLocks noGrp="1"/>
          </p:cNvSpPr>
          <p:nvPr>
            <p:ph sz="quarter" idx="13" hasCustomPrompt="1"/>
          </p:nvPr>
        </p:nvSpPr>
        <p:spPr>
          <a:xfrm>
            <a:off x="658813" y="1233488"/>
            <a:ext cx="10837862" cy="5219699"/>
          </a:xfrm>
        </p:spPr>
        <p:txBody>
          <a:bodyPr/>
          <a:lstStyle>
            <a:lvl1pPr>
              <a:defRPr baseline="0"/>
            </a:lvl1pPr>
          </a:lstStyle>
          <a:p>
            <a:pPr lvl="0"/>
            <a:r>
              <a:rPr lang="de-DE"/>
              <a:t>Slide </a:t>
            </a:r>
            <a:r>
              <a:rPr lang="de-DE" err="1"/>
              <a:t>without</a:t>
            </a:r>
            <a:r>
              <a:rPr lang="de-DE"/>
              <a:t> title (</a:t>
            </a:r>
            <a:r>
              <a:rPr lang="de-DE" err="1"/>
              <a:t>exception</a:t>
            </a:r>
            <a:r>
              <a:rPr lang="de-DE"/>
              <a:t>)</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4"/>
          </p:nvPr>
        </p:nvSpPr>
        <p:spPr/>
        <p:txBody>
          <a:bodyPr/>
          <a:lstStyle/>
          <a:p>
            <a:r>
              <a:rPr lang="de-DE"/>
              <a:t>Short title goes here</a:t>
            </a:r>
          </a:p>
        </p:txBody>
      </p:sp>
      <p:sp>
        <p:nvSpPr>
          <p:cNvPr id="6" name="Fußzeilenplatzhalter 5"/>
          <p:cNvSpPr>
            <a:spLocks noGrp="1"/>
          </p:cNvSpPr>
          <p:nvPr>
            <p:ph type="ftr" sz="quarter" idx="15"/>
          </p:nvPr>
        </p:nvSpPr>
        <p:spPr/>
        <p:txBody>
          <a:bodyPr/>
          <a:lstStyle/>
          <a:p>
            <a:r>
              <a:rPr lang="de-DE"/>
              <a:t>Max-Planck-Institut für Plasmaphysik | Author Name | Date</a:t>
            </a:r>
          </a:p>
        </p:txBody>
      </p:sp>
      <p:sp>
        <p:nvSpPr>
          <p:cNvPr id="8" name="Foliennummernplatzhalter 7"/>
          <p:cNvSpPr>
            <a:spLocks noGrp="1"/>
          </p:cNvSpPr>
          <p:nvPr>
            <p:ph type="sldNum" sz="quarter" idx="16"/>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27180422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r>
              <a:rPr lang="de-DE"/>
              <a:t>Short title goes here</a:t>
            </a:r>
          </a:p>
        </p:txBody>
      </p:sp>
      <p:sp>
        <p:nvSpPr>
          <p:cNvPr id="9" name="Fußzeilenplatzhalter 8"/>
          <p:cNvSpPr>
            <a:spLocks noGrp="1"/>
          </p:cNvSpPr>
          <p:nvPr>
            <p:ph type="ftr" sz="quarter" idx="11"/>
          </p:nvPr>
        </p:nvSpPr>
        <p:spPr/>
        <p:txBody>
          <a:bodyPr/>
          <a:lstStyle/>
          <a:p>
            <a:r>
              <a:rPr lang="de-DE"/>
              <a:t>Max-Planck-Institut für Plasmaphysik | Author Name | Date</a:t>
            </a:r>
          </a:p>
        </p:txBody>
      </p:sp>
      <p:sp>
        <p:nvSpPr>
          <p:cNvPr id="10" name="Foliennummernplatzhalter 9"/>
          <p:cNvSpPr>
            <a:spLocks noGrp="1"/>
          </p:cNvSpPr>
          <p:nvPr>
            <p:ph type="sldNum" sz="quarter" idx="12"/>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1663547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Nur Titel">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en-US"/>
              <a:t>Click to edit Master title style</a:t>
            </a:r>
            <a:endParaRPr lang="de-DE"/>
          </a:p>
        </p:txBody>
      </p:sp>
      <p:sp>
        <p:nvSpPr>
          <p:cNvPr id="11" name="Datumsplatzhalter 10"/>
          <p:cNvSpPr>
            <a:spLocks noGrp="1"/>
          </p:cNvSpPr>
          <p:nvPr>
            <p:ph type="dt" sz="half" idx="10"/>
          </p:nvPr>
        </p:nvSpPr>
        <p:spPr/>
        <p:txBody>
          <a:bodyPr/>
          <a:lstStyle/>
          <a:p>
            <a:r>
              <a:rPr lang="de-DE"/>
              <a:t>Short title goes here</a:t>
            </a:r>
          </a:p>
        </p:txBody>
      </p:sp>
      <p:sp>
        <p:nvSpPr>
          <p:cNvPr id="12" name="Fußzeilenplatzhalter 11"/>
          <p:cNvSpPr>
            <a:spLocks noGrp="1"/>
          </p:cNvSpPr>
          <p:nvPr>
            <p:ph type="ftr" sz="quarter" idx="11"/>
          </p:nvPr>
        </p:nvSpPr>
        <p:spPr/>
        <p:txBody>
          <a:bodyPr/>
          <a:lstStyle/>
          <a:p>
            <a:r>
              <a:rPr lang="de-DE"/>
              <a:t>Max-Planck-Institut für Plasmaphysik | Author Name | Date</a:t>
            </a:r>
          </a:p>
        </p:txBody>
      </p:sp>
      <p:sp>
        <p:nvSpPr>
          <p:cNvPr id="13" name="Foliennummernplatzhalter 12"/>
          <p:cNvSpPr>
            <a:spLocks noGrp="1"/>
          </p:cNvSpPr>
          <p:nvPr>
            <p:ph type="sldNum" sz="quarter" idx="12"/>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5109960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Kapiteltrenner">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11" name="Titel 10"/>
          <p:cNvSpPr>
            <a:spLocks noGrp="1"/>
          </p:cNvSpPr>
          <p:nvPr>
            <p:ph type="title"/>
          </p:nvPr>
        </p:nvSpPr>
        <p:spPr>
          <a:xfrm>
            <a:off x="658813" y="3714698"/>
            <a:ext cx="10837862" cy="2667051"/>
          </a:xfrm>
        </p:spPr>
        <p:txBody>
          <a:bodyPr/>
          <a:lstStyle/>
          <a:p>
            <a:r>
              <a:rPr lang="en-US"/>
              <a:t>Click to edit Master title style</a:t>
            </a:r>
            <a:endParaRPr lang="de-DE"/>
          </a:p>
        </p:txBody>
      </p:sp>
      <p:sp>
        <p:nvSpPr>
          <p:cNvPr id="10" name="Datumsplatzhalter 9"/>
          <p:cNvSpPr>
            <a:spLocks noGrp="1"/>
          </p:cNvSpPr>
          <p:nvPr>
            <p:ph type="dt" sz="half" idx="10"/>
          </p:nvPr>
        </p:nvSpPr>
        <p:spPr/>
        <p:txBody>
          <a:bodyPr/>
          <a:lstStyle/>
          <a:p>
            <a:r>
              <a:rPr lang="de-DE"/>
              <a:t>Short title goes here</a:t>
            </a:r>
          </a:p>
        </p:txBody>
      </p:sp>
      <p:sp>
        <p:nvSpPr>
          <p:cNvPr id="12" name="Fußzeilenplatzhalter 11"/>
          <p:cNvSpPr>
            <a:spLocks noGrp="1"/>
          </p:cNvSpPr>
          <p:nvPr>
            <p:ph type="ftr" sz="quarter" idx="11"/>
          </p:nvPr>
        </p:nvSpPr>
        <p:spPr/>
        <p:txBody>
          <a:bodyPr/>
          <a:lstStyle/>
          <a:p>
            <a:r>
              <a:rPr lang="de-DE"/>
              <a:t>Max-Planck-Institut für Plasmaphysik | Author Name | Date</a:t>
            </a:r>
          </a:p>
        </p:txBody>
      </p:sp>
      <p:sp>
        <p:nvSpPr>
          <p:cNvPr id="13" name="Foliennummernplatzhalter 12"/>
          <p:cNvSpPr>
            <a:spLocks noGrp="1"/>
          </p:cNvSpPr>
          <p:nvPr>
            <p:ph type="sldNum" sz="quarter" idx="12"/>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2100006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Schlussfolie">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3" y="1609725"/>
            <a:ext cx="10508614" cy="48434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11" name="Titel 10"/>
          <p:cNvSpPr>
            <a:spLocks noGrp="1"/>
          </p:cNvSpPr>
          <p:nvPr>
            <p:ph type="title"/>
          </p:nvPr>
        </p:nvSpPr>
        <p:spPr/>
        <p:txBody>
          <a:bodyPr/>
          <a:lstStyle/>
          <a:p>
            <a:r>
              <a:rPr lang="en-US"/>
              <a:t>Click to edit Master title style</a:t>
            </a:r>
            <a:endParaRPr lang="de-DE"/>
          </a:p>
        </p:txBody>
      </p:sp>
      <p:sp>
        <p:nvSpPr>
          <p:cNvPr id="12" name="Datumsplatzhalter 11"/>
          <p:cNvSpPr>
            <a:spLocks noGrp="1"/>
          </p:cNvSpPr>
          <p:nvPr>
            <p:ph type="dt" sz="half" idx="14"/>
          </p:nvPr>
        </p:nvSpPr>
        <p:spPr/>
        <p:txBody>
          <a:bodyPr/>
          <a:lstStyle/>
          <a:p>
            <a:r>
              <a:rPr lang="de-DE"/>
              <a:t>Short title goes here</a:t>
            </a:r>
          </a:p>
        </p:txBody>
      </p:sp>
      <p:sp>
        <p:nvSpPr>
          <p:cNvPr id="13" name="Fußzeilenplatzhalter 12"/>
          <p:cNvSpPr>
            <a:spLocks noGrp="1"/>
          </p:cNvSpPr>
          <p:nvPr>
            <p:ph type="ftr" sz="quarter" idx="15"/>
          </p:nvPr>
        </p:nvSpPr>
        <p:spPr/>
        <p:txBody>
          <a:bodyPr/>
          <a:lstStyle/>
          <a:p>
            <a:r>
              <a:rPr lang="de-DE"/>
              <a:t>Max-Planck-Institut für Plasmaphysik | Author Name | Date</a:t>
            </a:r>
          </a:p>
        </p:txBody>
      </p:sp>
      <p:sp>
        <p:nvSpPr>
          <p:cNvPr id="14" name="Foliennummernplatzhalter 13"/>
          <p:cNvSpPr>
            <a:spLocks noGrp="1"/>
          </p:cNvSpPr>
          <p:nvPr>
            <p:ph type="sldNum" sz="quarter" idx="16"/>
          </p:nvPr>
        </p:nvSpPr>
        <p:spPr/>
        <p:txBody>
          <a:bodyPr/>
          <a:lstStyle/>
          <a:p>
            <a:fld id="{ECE691D0-CC49-4FC7-9C4D-6112B0CB3A76}" type="slidenum">
              <a:rPr lang="de-DE" smtClean="0"/>
              <a:pPr/>
              <a:t>‹#›</a:t>
            </a:fld>
            <a:endParaRPr lang="de-DE"/>
          </a:p>
        </p:txBody>
      </p:sp>
    </p:spTree>
    <p:extLst>
      <p:ext uri="{BB962C8B-B14F-4D97-AF65-F5344CB8AC3E}">
        <p14:creationId xmlns:p14="http://schemas.microsoft.com/office/powerpoint/2010/main" val="31743249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2 Contents">
  <p:cSld name="Title and 2 Contents">
    <p:spTree>
      <p:nvGrpSpPr>
        <p:cNvPr id="1" name="Shape 21"/>
        <p:cNvGrpSpPr/>
        <p:nvPr/>
      </p:nvGrpSpPr>
      <p:grpSpPr>
        <a:xfrm>
          <a:off x="0" y="0"/>
          <a:ext cx="0" cy="0"/>
          <a:chOff x="0" y="0"/>
          <a:chExt cx="0" cy="0"/>
        </a:xfrm>
      </p:grpSpPr>
      <p:sp>
        <p:nvSpPr>
          <p:cNvPr id="22" name="Google Shape;22;p67"/>
          <p:cNvSpPr txBox="1">
            <a:spLocks noGrp="1"/>
          </p:cNvSpPr>
          <p:nvPr>
            <p:ph type="title"/>
          </p:nvPr>
        </p:nvSpPr>
        <p:spPr>
          <a:xfrm>
            <a:off x="407988" y="349611"/>
            <a:ext cx="11376024" cy="4510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67"/>
          <p:cNvSpPr txBox="1">
            <a:spLocks noGrp="1"/>
          </p:cNvSpPr>
          <p:nvPr>
            <p:ph type="body" idx="1"/>
          </p:nvPr>
        </p:nvSpPr>
        <p:spPr>
          <a:xfrm>
            <a:off x="407988" y="1406427"/>
            <a:ext cx="5616575" cy="5010249"/>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0"/>
              </a:spcBef>
              <a:spcAft>
                <a:spcPts val="0"/>
              </a:spcAft>
              <a:buClr>
                <a:schemeClr val="dk1"/>
              </a:buClr>
              <a:buSzPts val="1800"/>
              <a:buChar char="•"/>
              <a:defRPr/>
            </a:lvl1pPr>
            <a:lvl2pPr marL="914400" lvl="1" indent="-342900" algn="l">
              <a:lnSpc>
                <a:spcPct val="100000"/>
              </a:lnSpc>
              <a:spcBef>
                <a:spcPts val="1200"/>
              </a:spcBef>
              <a:spcAft>
                <a:spcPts val="0"/>
              </a:spcAft>
              <a:buClr>
                <a:schemeClr val="dk1"/>
              </a:buClr>
              <a:buSzPts val="1800"/>
              <a:buChar char="•"/>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7"/>
          <p:cNvSpPr txBox="1">
            <a:spLocks noGrp="1"/>
          </p:cNvSpPr>
          <p:nvPr>
            <p:ph type="ftr" idx="11"/>
          </p:nvPr>
        </p:nvSpPr>
        <p:spPr>
          <a:xfrm>
            <a:off x="791578" y="6580800"/>
            <a:ext cx="9948937" cy="186841"/>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7"/>
          <p:cNvSpPr txBox="1">
            <a:spLocks noGrp="1"/>
          </p:cNvSpPr>
          <p:nvPr>
            <p:ph type="body" idx="2"/>
          </p:nvPr>
        </p:nvSpPr>
        <p:spPr>
          <a:xfrm>
            <a:off x="407987" y="817500"/>
            <a:ext cx="11376025" cy="379252"/>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Clr>
                <a:schemeClr val="accent2"/>
              </a:buClr>
              <a:buSzPts val="1800"/>
              <a:buNone/>
              <a:defRPr b="1">
                <a:solidFill>
                  <a:schemeClr val="accent2"/>
                </a:solidFill>
              </a:defRPr>
            </a:lvl1pPr>
            <a:lvl2pPr marL="914400" lvl="1" indent="-228600" algn="l">
              <a:lnSpc>
                <a:spcPct val="100000"/>
              </a:lnSpc>
              <a:spcBef>
                <a:spcPts val="0"/>
              </a:spcBef>
              <a:spcAft>
                <a:spcPts val="0"/>
              </a:spcAft>
              <a:buClr>
                <a:schemeClr val="dk1"/>
              </a:buClr>
              <a:buSzPts val="1600"/>
              <a:buNone/>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67"/>
          <p:cNvSpPr txBox="1">
            <a:spLocks noGrp="1"/>
          </p:cNvSpPr>
          <p:nvPr>
            <p:ph type="body" idx="3"/>
          </p:nvPr>
        </p:nvSpPr>
        <p:spPr>
          <a:xfrm>
            <a:off x="6167439" y="1406427"/>
            <a:ext cx="5616574" cy="5010249"/>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0"/>
              </a:spcBef>
              <a:spcAft>
                <a:spcPts val="0"/>
              </a:spcAft>
              <a:buClr>
                <a:schemeClr val="dk1"/>
              </a:buClr>
              <a:buSzPts val="1800"/>
              <a:buChar char="•"/>
              <a:defRPr/>
            </a:lvl1pPr>
            <a:lvl2pPr marL="914400" lvl="1" indent="-342900" algn="l">
              <a:lnSpc>
                <a:spcPct val="100000"/>
              </a:lnSpc>
              <a:spcBef>
                <a:spcPts val="1200"/>
              </a:spcBef>
              <a:spcAft>
                <a:spcPts val="0"/>
              </a:spcAft>
              <a:buClr>
                <a:schemeClr val="dk1"/>
              </a:buClr>
              <a:buSzPts val="1800"/>
              <a:buChar char="•"/>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27393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oleObject" Target="../embeddings/oleObject1.bin"/><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emf"/><Relationship Id="rId2" Type="http://schemas.openxmlformats.org/officeDocument/2006/relationships/slideLayout" Target="../slideLayouts/slideLayout15.xml"/><Relationship Id="rId16" Type="http://schemas.openxmlformats.org/officeDocument/2006/relationships/tags" Target="../tags/tag2.xml"/><Relationship Id="rId20"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ags" Target="../tags/tag1.xml"/><Relationship Id="rId10" Type="http://schemas.openxmlformats.org/officeDocument/2006/relationships/slideLayout" Target="../slideLayouts/slideLayout23.xml"/><Relationship Id="rId19" Type="http://schemas.openxmlformats.org/officeDocument/2006/relationships/image" Target="../media/image4.emf"/><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oleObject" Target="../embeddings/oleObject1.bin"/><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image" Target="../media/image3.emf"/><Relationship Id="rId2" Type="http://schemas.openxmlformats.org/officeDocument/2006/relationships/slideLayout" Target="../slideLayouts/slideLayout28.xml"/><Relationship Id="rId16" Type="http://schemas.openxmlformats.org/officeDocument/2006/relationships/tags" Target="../tags/tag16.xml"/><Relationship Id="rId20" Type="http://schemas.openxmlformats.org/officeDocument/2006/relationships/image" Target="../media/image5.png"/><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ags" Target="../tags/tag15.xml"/><Relationship Id="rId10" Type="http://schemas.openxmlformats.org/officeDocument/2006/relationships/slideLayout" Target="../slideLayouts/slideLayout36.xml"/><Relationship Id="rId19" Type="http://schemas.openxmlformats.org/officeDocument/2006/relationships/image" Target="../media/image4.emf"/><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B70A3DFD-A535-46B2-84C1-61DC8B16A904}" type="datetimeFigureOut">
              <a:rPr lang="en-US" dirty="0"/>
              <a:t>10/1/2026</a:t>
            </a:fld>
            <a:endParaRPr lang="en-US"/>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196A61CA-0502-4EE4-9724-96EA822543E5}" type="slidenum">
              <a:rPr lang="en-US" dirty="0"/>
              <a:t>‹#›</a:t>
            </a:fld>
            <a:endParaRPr lang="en-US"/>
          </a:p>
        </p:txBody>
      </p:sp>
    </p:spTree>
    <p:extLst>
      <p:ext uri="{BB962C8B-B14F-4D97-AF65-F5344CB8AC3E}">
        <p14:creationId xmlns:p14="http://schemas.microsoft.com/office/powerpoint/2010/main" val="1282454533"/>
      </p:ext>
    </p:extLst>
  </p:cSld>
  <p:clrMap bg1="dk1" tx1="lt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Lst>
  <p:hf hdr="0"/>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guide id="3" pos="7200">
          <p15:clr>
            <a:srgbClr val="F26B43"/>
          </p15:clr>
        </p15:guide>
        <p15:guide id="4" pos="6720">
          <p15:clr>
            <a:srgbClr val="F26B43"/>
          </p15:clr>
        </p15:guide>
        <p15:guide id="16" pos="480">
          <p15:clr>
            <a:srgbClr val="F26B43"/>
          </p15:clr>
        </p15:guide>
        <p15:guide id="23" orient="horz"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37325" y="195902"/>
            <a:ext cx="597849" cy="597849"/>
          </a:xfrm>
          <a:prstGeom prst="rect">
            <a:avLst/>
          </a:prstGeom>
        </p:spPr>
      </p:pic>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15"/>
            </p:custDataLst>
            <p:extLst>
              <p:ext uri="{D42A27DB-BD31-4B8C-83A1-F6EECF244321}">
                <p14:modId xmlns:p14="http://schemas.microsoft.com/office/powerpoint/2010/main" val="1458236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8" imgW="384" imgH="385" progId="TCLayout.ActiveDocument.1">
                  <p:embed/>
                </p:oleObj>
              </mc:Choice>
              <mc:Fallback>
                <p:oleObj name="think-cell Folie" r:id="rId18"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658813" y="441325"/>
            <a:ext cx="9612984" cy="782638"/>
          </a:xfrm>
          <a:prstGeom prst="rect">
            <a:avLst/>
          </a:prstGeom>
        </p:spPr>
        <p:txBody>
          <a:bodyPr vert="horz" lIns="0" tIns="0" rIns="0" bIns="0" rtlCol="0" anchor="t" anchorCtr="0">
            <a:noAutofit/>
          </a:bodyPr>
          <a:lstStyle/>
          <a:p>
            <a:r>
              <a:rPr lang="de-DE"/>
              <a:t>Headline Arial </a:t>
            </a:r>
            <a:r>
              <a:rPr lang="de-DE" err="1"/>
              <a:t>MPG_green_dark</a:t>
            </a:r>
            <a:r>
              <a:rPr lang="de-DE"/>
              <a:t>, 25 </a:t>
            </a:r>
            <a:r>
              <a:rPr lang="de-DE" err="1"/>
              <a:t>pt</a:t>
            </a:r>
            <a:r>
              <a:rPr lang="de-DE"/>
              <a:t>, ZAB 28 </a:t>
            </a:r>
            <a:r>
              <a:rPr lang="de-DE" err="1"/>
              <a:t>pt</a:t>
            </a:r>
            <a:br>
              <a:rPr lang="de-DE"/>
            </a:br>
            <a:endParaRPr lang="en-US"/>
          </a:p>
        </p:txBody>
      </p:sp>
      <p:sp>
        <p:nvSpPr>
          <p:cNvPr id="7" name="Textplatzhalter 6"/>
          <p:cNvSpPr>
            <a:spLocks noGrp="1"/>
          </p:cNvSpPr>
          <p:nvPr>
            <p:ph type="body" idx="1"/>
          </p:nvPr>
        </p:nvSpPr>
        <p:spPr>
          <a:xfrm>
            <a:off x="658813" y="1609725"/>
            <a:ext cx="10837861" cy="4843463"/>
          </a:xfrm>
          <a:prstGeom prst="rect">
            <a:avLst/>
          </a:prstGeom>
        </p:spPr>
        <p:txBody>
          <a:bodyPr vert="horz" lIns="0" tIns="45720" rIns="0" bIns="45720" rtlCol="0">
            <a:normAutofit/>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de-DE"/>
              <a:t>Ebene 1: Fließtext</a:t>
            </a:r>
          </a:p>
          <a:p>
            <a:pPr lvl="1"/>
            <a:r>
              <a:rPr lang="de-DE"/>
              <a:t>Ebene 2: Headlines</a:t>
            </a:r>
          </a:p>
          <a:p>
            <a:pPr lvl="2"/>
            <a:r>
              <a:rPr lang="de-DE"/>
              <a:t>Ebene 3: Stichpunkte</a:t>
            </a:r>
          </a:p>
          <a:p>
            <a:pPr lvl="3"/>
            <a:r>
              <a:rPr lang="de-DE"/>
              <a:t>Ebene 4: Stichpunkte hervorgehoben</a:t>
            </a:r>
          </a:p>
          <a:p>
            <a:pPr lvl="4"/>
            <a:r>
              <a:rPr lang="de-DE"/>
              <a:t>Ebene 5: Stichpunkte eingerückt</a:t>
            </a:r>
          </a:p>
          <a:p>
            <a:pPr lvl="5"/>
            <a:r>
              <a:rPr lang="de-DE"/>
              <a:t>Ebene 6: Stichpunkte weiter eingerückt</a:t>
            </a:r>
          </a:p>
          <a:p>
            <a:pPr lvl="6"/>
            <a:r>
              <a:rPr lang="de-DE"/>
              <a:t>Ebene 7: Zusatzinfo</a:t>
            </a:r>
          </a:p>
          <a:p>
            <a:pPr lvl="7"/>
            <a:r>
              <a:rPr lang="de-DE"/>
              <a:t>Ebene 8: Bildunterschrift</a:t>
            </a:r>
          </a:p>
        </p:txBody>
      </p:sp>
      <p:sp>
        <p:nvSpPr>
          <p:cNvPr id="3" name="Datumsplatzhalter 2"/>
          <p:cNvSpPr>
            <a:spLocks noGrp="1"/>
          </p:cNvSpPr>
          <p:nvPr>
            <p:ph type="dt" sz="half" idx="2"/>
          </p:nvPr>
        </p:nvSpPr>
        <p:spPr>
          <a:xfrm>
            <a:off x="4053455" y="6561600"/>
            <a:ext cx="722731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r>
              <a:rPr lang="de-DE"/>
              <a:t>Short title </a:t>
            </a:r>
            <a:r>
              <a:rPr lang="de-DE" err="1"/>
              <a:t>goes</a:t>
            </a:r>
            <a:r>
              <a:rPr lang="de-DE"/>
              <a:t> </a:t>
            </a:r>
            <a:r>
              <a:rPr lang="de-DE" err="1"/>
              <a:t>here</a:t>
            </a:r>
            <a:endParaRPr lang="de-DE"/>
          </a:p>
        </p:txBody>
      </p:sp>
      <p:sp>
        <p:nvSpPr>
          <p:cNvPr id="9" name="Fußzeilenplatzhalter 8"/>
          <p:cNvSpPr>
            <a:spLocks noGrp="1"/>
          </p:cNvSpPr>
          <p:nvPr>
            <p:ph type="ftr" sz="quarter" idx="3"/>
          </p:nvPr>
        </p:nvSpPr>
        <p:spPr>
          <a:xfrm>
            <a:off x="658813" y="6561600"/>
            <a:ext cx="6115051" cy="144000"/>
          </a:xfrm>
          <a:prstGeom prst="rect">
            <a:avLst/>
          </a:prstGeom>
        </p:spPr>
        <p:txBody>
          <a:bodyPr vert="horz" wrap="none" lIns="0" tIns="0" rIns="0" bIns="0" rtlCol="0" anchor="b" anchorCtr="0"/>
          <a:lstStyle>
            <a:lvl1pPr algn="l">
              <a:defRPr lang="de-DE" sz="600" kern="600" cap="all" spc="90" baseline="0">
                <a:solidFill>
                  <a:schemeClr val="tx1">
                    <a:tint val="75000"/>
                  </a:schemeClr>
                </a:solidFill>
                <a:latin typeface="+mn-lt"/>
                <a:ea typeface="+mn-ea"/>
                <a:cs typeface="+mn-cs"/>
              </a:defRPr>
            </a:lvl1pPr>
          </a:lstStyle>
          <a:p>
            <a:r>
              <a:rPr lang="de-DE"/>
              <a:t>Max-Planck-Institut für Plasmaphysik | </a:t>
            </a:r>
            <a:r>
              <a:rPr lang="de-DE" err="1"/>
              <a:t>Author</a:t>
            </a:r>
            <a:r>
              <a:rPr lang="de-DE"/>
              <a:t> Name | Date</a:t>
            </a:r>
          </a:p>
        </p:txBody>
      </p:sp>
      <p:sp>
        <p:nvSpPr>
          <p:cNvPr id="10" name="Foliennummernplatzhalter 9"/>
          <p:cNvSpPr>
            <a:spLocks noGrp="1"/>
          </p:cNvSpPr>
          <p:nvPr>
            <p:ph type="sldNum" sz="quarter" idx="4"/>
          </p:nvPr>
        </p:nvSpPr>
        <p:spPr>
          <a:xfrm>
            <a:off x="11280774" y="6561601"/>
            <a:ext cx="21734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fld id="{ECE691D0-CC49-4FC7-9C4D-6112B0CB3A76}" type="slidenum">
              <a:rPr lang="de-DE" smtClean="0"/>
              <a:pPr/>
              <a:t>‹#›</a:t>
            </a:fld>
            <a:endParaRPr lang="de-DE"/>
          </a:p>
        </p:txBody>
      </p:sp>
      <p:pic>
        <p:nvPicPr>
          <p:cNvPr id="8" name="Picture 7">
            <a:extLst>
              <a:ext uri="{FF2B5EF4-FFF2-40B4-BE49-F238E27FC236}">
                <a16:creationId xmlns:a16="http://schemas.microsoft.com/office/drawing/2014/main" id="{C356D6E2-00EA-4E02-A248-06E63752E78A}"/>
              </a:ext>
            </a:extLst>
          </p:cNvPr>
          <p:cNvPicPr>
            <a:picLocks noChangeAspect="1"/>
          </p:cNvPicPr>
          <p:nvPr userDrawn="1"/>
        </p:nvPicPr>
        <p:blipFill>
          <a:blip r:embed="rId20"/>
          <a:stretch>
            <a:fillRect/>
          </a:stretch>
        </p:blipFill>
        <p:spPr>
          <a:xfrm>
            <a:off x="10707089" y="200439"/>
            <a:ext cx="620053" cy="580614"/>
          </a:xfrm>
          <a:prstGeom prst="rect">
            <a:avLst/>
          </a:prstGeom>
        </p:spPr>
      </p:pic>
    </p:spTree>
    <p:extLst>
      <p:ext uri="{BB962C8B-B14F-4D97-AF65-F5344CB8AC3E}">
        <p14:creationId xmlns:p14="http://schemas.microsoft.com/office/powerpoint/2010/main" val="167738997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Lst>
  <p:hf hdr="0"/>
  <p:txStyles>
    <p:titleStyle>
      <a:lvl1pPr algn="l" defTabSz="914400" rtl="0" eaLnBrk="1" latinLnBrk="0" hangingPunct="1">
        <a:lnSpc>
          <a:spcPts val="2800"/>
        </a:lnSpc>
        <a:spcBef>
          <a:spcPct val="0"/>
        </a:spcBef>
        <a:spcAft>
          <a:spcPts val="1800"/>
        </a:spcAft>
        <a:buNone/>
        <a:defRPr sz="2500" b="1" kern="600" cap="none" spc="0" baseline="0">
          <a:solidFill>
            <a:srgbClr val="005555"/>
          </a:solidFill>
          <a:latin typeface="+mj-lt"/>
          <a:ea typeface="+mj-ea"/>
          <a:cs typeface="+mj-cs"/>
        </a:defRPr>
      </a:lvl1pPr>
    </p:titleStyle>
    <p:body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777" userDrawn="1">
          <p15:clr>
            <a:srgbClr val="F26B43"/>
          </p15:clr>
        </p15:guide>
        <p15:guide id="4" orient="horz" pos="4065" userDrawn="1">
          <p15:clr>
            <a:srgbClr val="F26B43"/>
          </p15:clr>
        </p15:guide>
        <p15:guide id="6" orient="horz" pos="1014" userDrawn="1">
          <p15:clr>
            <a:srgbClr val="F26B43"/>
          </p15:clr>
        </p15:guide>
        <p15:guide id="7" orient="horz" pos="4133" userDrawn="1">
          <p15:clr>
            <a:srgbClr val="F26B43"/>
          </p15:clr>
        </p15:guide>
        <p15:guide id="8" orient="horz" pos="4224" userDrawn="1">
          <p15:clr>
            <a:srgbClr val="F26B43"/>
          </p15:clr>
        </p15:guide>
        <p15:guide id="11" orient="horz" pos="459" userDrawn="1">
          <p15:clr>
            <a:srgbClr val="F26B43"/>
          </p15:clr>
        </p15:guide>
        <p15:guide id="15" orient="horz" pos="142" userDrawn="1">
          <p15:clr>
            <a:srgbClr val="F26B43"/>
          </p15:clr>
        </p15:guide>
        <p15:guide id="16" orient="horz" pos="278" userDrawn="1">
          <p15:clr>
            <a:srgbClr val="F26B43"/>
          </p15:clr>
        </p15:guide>
        <p15:guide id="18" pos="7242" userDrawn="1">
          <p15:clr>
            <a:srgbClr val="F26B43"/>
          </p15:clr>
        </p15:guide>
        <p15:guide id="19" pos="415"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37325" y="195902"/>
            <a:ext cx="597849" cy="597849"/>
          </a:xfrm>
          <a:prstGeom prst="rect">
            <a:avLst/>
          </a:prstGeom>
        </p:spPr>
      </p:pic>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15"/>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8" imgW="384" imgH="385" progId="TCLayout.ActiveDocument.1">
                  <p:embed/>
                </p:oleObj>
              </mc:Choice>
              <mc:Fallback>
                <p:oleObj name="think-cell Folie" r:id="rId18"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658813" y="441325"/>
            <a:ext cx="9612984" cy="782638"/>
          </a:xfrm>
          <a:prstGeom prst="rect">
            <a:avLst/>
          </a:prstGeom>
        </p:spPr>
        <p:txBody>
          <a:bodyPr vert="horz" lIns="0" tIns="0" rIns="0" bIns="0" rtlCol="0" anchor="t" anchorCtr="0">
            <a:noAutofit/>
          </a:bodyPr>
          <a:lstStyle/>
          <a:p>
            <a:r>
              <a:rPr lang="de-DE"/>
              <a:t>Headline Arial </a:t>
            </a:r>
            <a:r>
              <a:rPr lang="de-DE" err="1"/>
              <a:t>MPG_green_dark</a:t>
            </a:r>
            <a:r>
              <a:rPr lang="de-DE"/>
              <a:t>, 25 </a:t>
            </a:r>
            <a:r>
              <a:rPr lang="de-DE" err="1"/>
              <a:t>pt</a:t>
            </a:r>
            <a:r>
              <a:rPr lang="de-DE"/>
              <a:t>, ZAB 28 </a:t>
            </a:r>
            <a:r>
              <a:rPr lang="de-DE" err="1"/>
              <a:t>pt</a:t>
            </a:r>
            <a:br>
              <a:rPr lang="de-DE"/>
            </a:br>
            <a:endParaRPr lang="en-US"/>
          </a:p>
        </p:txBody>
      </p:sp>
      <p:sp>
        <p:nvSpPr>
          <p:cNvPr id="7" name="Textplatzhalter 6"/>
          <p:cNvSpPr>
            <a:spLocks noGrp="1"/>
          </p:cNvSpPr>
          <p:nvPr>
            <p:ph type="body" idx="1"/>
          </p:nvPr>
        </p:nvSpPr>
        <p:spPr>
          <a:xfrm>
            <a:off x="658813" y="1609725"/>
            <a:ext cx="10837861" cy="4843463"/>
          </a:xfrm>
          <a:prstGeom prst="rect">
            <a:avLst/>
          </a:prstGeom>
        </p:spPr>
        <p:txBody>
          <a:bodyPr vert="horz" lIns="0" tIns="45720" rIns="0" bIns="45720" rtlCol="0">
            <a:normAutofit/>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de-DE"/>
              <a:t>Ebene 1: Fließtext</a:t>
            </a:r>
          </a:p>
          <a:p>
            <a:pPr lvl="1"/>
            <a:r>
              <a:rPr lang="de-DE"/>
              <a:t>Ebene 2: Headlines</a:t>
            </a:r>
          </a:p>
          <a:p>
            <a:pPr lvl="2"/>
            <a:r>
              <a:rPr lang="de-DE"/>
              <a:t>Ebene 3: Stichpunkte</a:t>
            </a:r>
          </a:p>
          <a:p>
            <a:pPr lvl="3"/>
            <a:r>
              <a:rPr lang="de-DE"/>
              <a:t>Ebene 4: Stichpunkte hervorgehoben</a:t>
            </a:r>
          </a:p>
          <a:p>
            <a:pPr lvl="4"/>
            <a:r>
              <a:rPr lang="de-DE"/>
              <a:t>Ebene 5: Stichpunkte eingerückt</a:t>
            </a:r>
          </a:p>
          <a:p>
            <a:pPr lvl="5"/>
            <a:r>
              <a:rPr lang="de-DE"/>
              <a:t>Ebene 6: Stichpunkte weiter eingerückt</a:t>
            </a:r>
          </a:p>
          <a:p>
            <a:pPr lvl="6"/>
            <a:r>
              <a:rPr lang="de-DE"/>
              <a:t>Ebene 7: Zusatzinfo</a:t>
            </a:r>
          </a:p>
          <a:p>
            <a:pPr lvl="7"/>
            <a:r>
              <a:rPr lang="de-DE"/>
              <a:t>Ebene 8: Bildunterschrift</a:t>
            </a:r>
          </a:p>
        </p:txBody>
      </p:sp>
      <p:sp>
        <p:nvSpPr>
          <p:cNvPr id="3" name="Datumsplatzhalter 2"/>
          <p:cNvSpPr>
            <a:spLocks noGrp="1"/>
          </p:cNvSpPr>
          <p:nvPr>
            <p:ph type="dt" sz="half" idx="2"/>
          </p:nvPr>
        </p:nvSpPr>
        <p:spPr>
          <a:xfrm>
            <a:off x="4053455" y="6561600"/>
            <a:ext cx="722731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r>
              <a:rPr lang="de-DE"/>
              <a:t>Short title </a:t>
            </a:r>
            <a:r>
              <a:rPr lang="de-DE" err="1"/>
              <a:t>goes</a:t>
            </a:r>
            <a:r>
              <a:rPr lang="de-DE"/>
              <a:t> </a:t>
            </a:r>
            <a:r>
              <a:rPr lang="de-DE" err="1"/>
              <a:t>here</a:t>
            </a:r>
            <a:endParaRPr lang="de-DE"/>
          </a:p>
        </p:txBody>
      </p:sp>
      <p:sp>
        <p:nvSpPr>
          <p:cNvPr id="9" name="Fußzeilenplatzhalter 8"/>
          <p:cNvSpPr>
            <a:spLocks noGrp="1"/>
          </p:cNvSpPr>
          <p:nvPr>
            <p:ph type="ftr" sz="quarter" idx="3"/>
          </p:nvPr>
        </p:nvSpPr>
        <p:spPr>
          <a:xfrm>
            <a:off x="658813" y="6561600"/>
            <a:ext cx="6115051" cy="144000"/>
          </a:xfrm>
          <a:prstGeom prst="rect">
            <a:avLst/>
          </a:prstGeom>
        </p:spPr>
        <p:txBody>
          <a:bodyPr vert="horz" wrap="none" lIns="0" tIns="0" rIns="0" bIns="0" rtlCol="0" anchor="b" anchorCtr="0"/>
          <a:lstStyle>
            <a:lvl1pPr algn="l">
              <a:defRPr lang="de-DE" sz="600" kern="600" cap="all" spc="90" baseline="0">
                <a:solidFill>
                  <a:schemeClr val="tx1">
                    <a:tint val="75000"/>
                  </a:schemeClr>
                </a:solidFill>
                <a:latin typeface="+mn-lt"/>
                <a:ea typeface="+mn-ea"/>
                <a:cs typeface="+mn-cs"/>
              </a:defRPr>
            </a:lvl1pPr>
          </a:lstStyle>
          <a:p>
            <a:r>
              <a:rPr lang="de-DE"/>
              <a:t>Max-Planck-Institut für Plasmaphysik | </a:t>
            </a:r>
            <a:r>
              <a:rPr lang="de-DE" err="1"/>
              <a:t>Author</a:t>
            </a:r>
            <a:r>
              <a:rPr lang="de-DE"/>
              <a:t> Name | Date</a:t>
            </a:r>
          </a:p>
        </p:txBody>
      </p:sp>
      <p:sp>
        <p:nvSpPr>
          <p:cNvPr id="10" name="Foliennummernplatzhalter 9"/>
          <p:cNvSpPr>
            <a:spLocks noGrp="1"/>
          </p:cNvSpPr>
          <p:nvPr>
            <p:ph type="sldNum" sz="quarter" idx="4"/>
          </p:nvPr>
        </p:nvSpPr>
        <p:spPr>
          <a:xfrm>
            <a:off x="11280774" y="6561601"/>
            <a:ext cx="21734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fld id="{ECE691D0-CC49-4FC7-9C4D-6112B0CB3A76}" type="slidenum">
              <a:rPr lang="de-DE" smtClean="0"/>
              <a:pPr/>
              <a:t>‹#›</a:t>
            </a:fld>
            <a:endParaRPr lang="de-DE"/>
          </a:p>
        </p:txBody>
      </p:sp>
      <p:pic>
        <p:nvPicPr>
          <p:cNvPr id="8" name="Picture 7">
            <a:extLst>
              <a:ext uri="{FF2B5EF4-FFF2-40B4-BE49-F238E27FC236}">
                <a16:creationId xmlns:a16="http://schemas.microsoft.com/office/drawing/2014/main" id="{C356D6E2-00EA-4E02-A248-06E63752E78A}"/>
              </a:ext>
            </a:extLst>
          </p:cNvPr>
          <p:cNvPicPr>
            <a:picLocks noChangeAspect="1"/>
          </p:cNvPicPr>
          <p:nvPr userDrawn="1"/>
        </p:nvPicPr>
        <p:blipFill>
          <a:blip r:embed="rId20"/>
          <a:stretch>
            <a:fillRect/>
          </a:stretch>
        </p:blipFill>
        <p:spPr>
          <a:xfrm>
            <a:off x="10707089" y="200439"/>
            <a:ext cx="620053" cy="580614"/>
          </a:xfrm>
          <a:prstGeom prst="rect">
            <a:avLst/>
          </a:prstGeom>
        </p:spPr>
      </p:pic>
    </p:spTree>
    <p:extLst>
      <p:ext uri="{BB962C8B-B14F-4D97-AF65-F5344CB8AC3E}">
        <p14:creationId xmlns:p14="http://schemas.microsoft.com/office/powerpoint/2010/main" val="420095775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8" r:id="rId13"/>
  </p:sldLayoutIdLst>
  <p:hf hdr="0"/>
  <p:txStyles>
    <p:titleStyle>
      <a:lvl1pPr algn="l" defTabSz="914400" rtl="0" eaLnBrk="1" latinLnBrk="0" hangingPunct="1">
        <a:lnSpc>
          <a:spcPts val="2800"/>
        </a:lnSpc>
        <a:spcBef>
          <a:spcPct val="0"/>
        </a:spcBef>
        <a:spcAft>
          <a:spcPts val="1800"/>
        </a:spcAft>
        <a:buNone/>
        <a:defRPr sz="2500" b="1" kern="600" cap="none" spc="0" baseline="0">
          <a:solidFill>
            <a:srgbClr val="005555"/>
          </a:solidFill>
          <a:latin typeface="+mj-lt"/>
          <a:ea typeface="+mj-ea"/>
          <a:cs typeface="+mj-cs"/>
        </a:defRPr>
      </a:lvl1pPr>
    </p:titleStyle>
    <p:body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777">
          <p15:clr>
            <a:srgbClr val="F26B43"/>
          </p15:clr>
        </p15:guide>
        <p15:guide id="4" orient="horz" pos="4065" userDrawn="1">
          <p15:clr>
            <a:srgbClr val="F26B43"/>
          </p15:clr>
        </p15:guide>
        <p15:guide id="6" orient="horz" pos="1014">
          <p15:clr>
            <a:srgbClr val="F26B43"/>
          </p15:clr>
        </p15:guide>
        <p15:guide id="7" orient="horz" pos="4133" userDrawn="1">
          <p15:clr>
            <a:srgbClr val="F26B43"/>
          </p15:clr>
        </p15:guide>
        <p15:guide id="8" orient="horz" pos="4224">
          <p15:clr>
            <a:srgbClr val="F26B43"/>
          </p15:clr>
        </p15:guide>
        <p15:guide id="11" orient="horz" pos="459">
          <p15:clr>
            <a:srgbClr val="F26B43"/>
          </p15:clr>
        </p15:guide>
        <p15:guide id="15" orient="horz" pos="142">
          <p15:clr>
            <a:srgbClr val="F26B43"/>
          </p15:clr>
        </p15:guide>
        <p15:guide id="16" orient="horz" pos="278">
          <p15:clr>
            <a:srgbClr val="F26B43"/>
          </p15:clr>
        </p15:guide>
        <p15:guide id="18" pos="7242">
          <p15:clr>
            <a:srgbClr val="F26B43"/>
          </p15:clr>
        </p15:guide>
        <p15:guide id="19" pos="41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slideLayout" Target="../slideLayouts/slideLayout13.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13.xml"/><Relationship Id="rId7" Type="http://schemas.openxmlformats.org/officeDocument/2006/relationships/image" Target="../media/image19.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image" Target="../media/image23.svg"/><Relationship Id="rId4" Type="http://schemas.openxmlformats.org/officeDocument/2006/relationships/image" Target="../media/image22.svg"/></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image" Target="../media/image27.jpe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1.png"/><Relationship Id="rId5" Type="http://schemas.openxmlformats.org/officeDocument/2006/relationships/image" Target="../media/image13.sv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2.svg"/><Relationship Id="rId1" Type="http://schemas.openxmlformats.org/officeDocument/2006/relationships/slideLayout" Target="../slideLayouts/slideLayout13.xml"/><Relationship Id="rId5" Type="http://schemas.openxmlformats.org/officeDocument/2006/relationships/image" Target="../media/image33.svg"/><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2.svg"/><Relationship Id="rId1" Type="http://schemas.openxmlformats.org/officeDocument/2006/relationships/slideLayout" Target="../slideLayouts/slideLayout13.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2.svg"/><Relationship Id="rId1" Type="http://schemas.openxmlformats.org/officeDocument/2006/relationships/slideLayout" Target="../slideLayouts/slideLayout13.xml"/><Relationship Id="rId5" Type="http://schemas.openxmlformats.org/officeDocument/2006/relationships/image" Target="../media/image35.svg"/><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svg"/><Relationship Id="rId1" Type="http://schemas.openxmlformats.org/officeDocument/2006/relationships/slideLayout" Target="../slideLayouts/slideLayout13.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39.svg"/></Relationships>
</file>

<file path=ppt/slides/_rels/slide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image" Target="../media/image40.svg"/><Relationship Id="rId4" Type="http://schemas.openxmlformats.org/officeDocument/2006/relationships/image" Target="../media/image39.svg"/></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42.sv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9.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6.svg"/><Relationship Id="rId2" Type="http://schemas.openxmlformats.org/officeDocument/2006/relationships/image" Target="../media/image43.svg"/><Relationship Id="rId1" Type="http://schemas.openxmlformats.org/officeDocument/2006/relationships/slideLayout" Target="../slideLayouts/slideLayout13.xml"/><Relationship Id="rId6" Type="http://schemas.openxmlformats.org/officeDocument/2006/relationships/image" Target="../media/image45.svg"/><Relationship Id="rId5" Type="http://schemas.openxmlformats.org/officeDocument/2006/relationships/image" Target="../media/image13.sv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47.svg"/></Relationships>
</file>

<file path=ppt/slides/_rels/slide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 Id="rId4" Type="http://schemas.openxmlformats.org/officeDocument/2006/relationships/image" Target="../media/image48.svg"/></Relationships>
</file>

<file path=ppt/slides/_rels/slide22.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12.png"/><Relationship Id="rId7" Type="http://schemas.openxmlformats.org/officeDocument/2006/relationships/image" Target="../media/image52.svg"/><Relationship Id="rId2" Type="http://schemas.openxmlformats.org/officeDocument/2006/relationships/image" Target="../media/image49.svg"/><Relationship Id="rId1" Type="http://schemas.openxmlformats.org/officeDocument/2006/relationships/slideLayout" Target="../slideLayouts/slideLayout13.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13.svg"/></Relationships>
</file>

<file path=ppt/slides/_rels/slide23.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57.sv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56.svg"/><Relationship Id="rId5" Type="http://schemas.openxmlformats.org/officeDocument/2006/relationships/image" Target="../media/image55.svg"/><Relationship Id="rId4" Type="http://schemas.openxmlformats.org/officeDocument/2006/relationships/image" Target="../media/image54.svg"/></Relationships>
</file>

<file path=ppt/slides/_rels/slide24.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61.sv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svg"/></Relationships>
</file>

<file path=ppt/slides/_rels/slide2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5.svg"/><Relationship Id="rId2" Type="http://schemas.openxmlformats.org/officeDocument/2006/relationships/image" Target="../media/image62.gif"/><Relationship Id="rId1" Type="http://schemas.openxmlformats.org/officeDocument/2006/relationships/slideLayout" Target="../slideLayouts/slideLayout13.xml"/><Relationship Id="rId6" Type="http://schemas.openxmlformats.org/officeDocument/2006/relationships/image" Target="../media/image64.svg"/><Relationship Id="rId5" Type="http://schemas.openxmlformats.org/officeDocument/2006/relationships/image" Target="../media/image63.svg"/><Relationship Id="rId4" Type="http://schemas.openxmlformats.org/officeDocument/2006/relationships/image" Target="../media/image13.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6.svg"/><Relationship Id="rId1" Type="http://schemas.openxmlformats.org/officeDocument/2006/relationships/slideLayout" Target="../slideLayouts/slideLayout13.xml"/><Relationship Id="rId4" Type="http://schemas.openxmlformats.org/officeDocument/2006/relationships/image" Target="../media/image13.sv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6.svg"/><Relationship Id="rId1" Type="http://schemas.openxmlformats.org/officeDocument/2006/relationships/slideLayout" Target="../slideLayouts/slideLayout13.xml"/><Relationship Id="rId5" Type="http://schemas.openxmlformats.org/officeDocument/2006/relationships/image" Target="../media/image67.svg"/><Relationship Id="rId4" Type="http://schemas.openxmlformats.org/officeDocument/2006/relationships/image" Target="../media/image13.sv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6.svg"/><Relationship Id="rId1" Type="http://schemas.openxmlformats.org/officeDocument/2006/relationships/slideLayout" Target="../slideLayouts/slideLayout13.xml"/><Relationship Id="rId5" Type="http://schemas.openxmlformats.org/officeDocument/2006/relationships/image" Target="../media/image68.svg"/><Relationship Id="rId4" Type="http://schemas.openxmlformats.org/officeDocument/2006/relationships/image" Target="../media/image13.svg"/></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9.svg"/><Relationship Id="rId1" Type="http://schemas.openxmlformats.org/officeDocument/2006/relationships/slideLayout" Target="../slideLayouts/slideLayout13.xml"/><Relationship Id="rId4" Type="http://schemas.openxmlformats.org/officeDocument/2006/relationships/image" Target="../media/image13.svg"/></Relationships>
</file>

<file path=ppt/slides/_rels/slide32.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svg"/><Relationship Id="rId1" Type="http://schemas.openxmlformats.org/officeDocument/2006/relationships/slideLayout" Target="../slideLayouts/slideLayout13.xml"/><Relationship Id="rId5" Type="http://schemas.openxmlformats.org/officeDocument/2006/relationships/image" Target="../media/image13.sv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slideLayout" Target="../slideLayouts/slideLayout13.xml"/><Relationship Id="rId5" Type="http://schemas.openxmlformats.org/officeDocument/2006/relationships/image" Target="../media/image13.svg"/><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2" Type="http://schemas.openxmlformats.org/officeDocument/2006/relationships/image" Target="../media/image68.sv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svg"/><Relationship Id="rId1" Type="http://schemas.openxmlformats.org/officeDocument/2006/relationships/slideLayout" Target="../slideLayouts/slideLayout13.xml"/><Relationship Id="rId4" Type="http://schemas.openxmlformats.org/officeDocument/2006/relationships/image" Target="../media/image75.svg"/></Relationships>
</file>

<file path=ppt/slides/_rels/slide37.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sv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sv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sv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82.sv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43AEB9D-0F3C-44F5-9518-B86D83FCEA1A}"/>
              </a:ext>
            </a:extLst>
          </p:cNvPr>
          <p:cNvSpPr>
            <a:spLocks noGrp="1"/>
          </p:cNvSpPr>
          <p:nvPr>
            <p:ph type="subTitle" idx="1"/>
          </p:nvPr>
        </p:nvSpPr>
        <p:spPr>
          <a:xfrm>
            <a:off x="1022261" y="4134807"/>
            <a:ext cx="5773476" cy="1923084"/>
          </a:xfrm>
          <a:noFill/>
          <a:ln>
            <a:noFill/>
          </a:ln>
        </p:spPr>
        <p:txBody>
          <a:bodyPr>
            <a:normAutofit fontScale="92500" lnSpcReduction="20000"/>
          </a:bodyPr>
          <a:lstStyle/>
          <a:p>
            <a:endParaRPr lang="en-US">
              <a:latin typeface="Lucida Sans"/>
              <a:cs typeface="Arial"/>
            </a:endParaRPr>
          </a:p>
          <a:p>
            <a:r>
              <a:rPr lang="en-US">
                <a:latin typeface="Lucida Sans"/>
                <a:cs typeface="Arial"/>
              </a:rPr>
              <a:t>Valentina Villaflor¹</a:t>
            </a:r>
            <a:endParaRPr lang="en-US">
              <a:cs typeface="Arial"/>
            </a:endParaRPr>
          </a:p>
          <a:p>
            <a:r>
              <a:rPr lang="en-US" sz="1600">
                <a:latin typeface="Lucida Sans"/>
                <a:cs typeface="Arial"/>
              </a:rPr>
              <a:t>Artem Bohdan², Frank Jenko³</a:t>
            </a:r>
          </a:p>
          <a:p>
            <a:r>
              <a:rPr lang="en-US" sz="1100">
                <a:latin typeface="Lucida Sans"/>
                <a:cs typeface="Arial"/>
              </a:rPr>
              <a:t>valentina.villaflor@ipp.mpg.de¹, artem.bohdan@ipp.mpg.de², frank.jenko@ipp.mpg.de³</a:t>
            </a:r>
          </a:p>
          <a:p>
            <a:endParaRPr lang="en-US">
              <a:cs typeface="Arial"/>
            </a:endParaRPr>
          </a:p>
        </p:txBody>
      </p:sp>
      <p:sp>
        <p:nvSpPr>
          <p:cNvPr id="3" name="Title 2">
            <a:extLst>
              <a:ext uri="{FF2B5EF4-FFF2-40B4-BE49-F238E27FC236}">
                <a16:creationId xmlns:a16="http://schemas.microsoft.com/office/drawing/2014/main" id="{847CD2AA-882F-4C2E-AC50-251E5EB9C47B}"/>
              </a:ext>
            </a:extLst>
          </p:cNvPr>
          <p:cNvSpPr>
            <a:spLocks noGrp="1"/>
          </p:cNvSpPr>
          <p:nvPr>
            <p:ph type="title"/>
          </p:nvPr>
        </p:nvSpPr>
        <p:spPr>
          <a:xfrm>
            <a:off x="1036637" y="1956206"/>
            <a:ext cx="8714257" cy="2055725"/>
          </a:xfrm>
        </p:spPr>
        <p:txBody>
          <a:bodyPr/>
          <a:lstStyle/>
          <a:p>
            <a:r>
              <a:rPr lang="en-US" b="0">
                <a:latin typeface="Lucida Sans"/>
                <a:ea typeface="+mj-lt"/>
                <a:cs typeface="+mj-lt"/>
              </a:rPr>
              <a:t>Study of magnetic field amplification on Earth’s bow shock: MMS observations</a:t>
            </a:r>
            <a:br>
              <a:rPr lang="en-US" b="0">
                <a:latin typeface="Lucida Sans"/>
                <a:ea typeface="+mj-lt"/>
                <a:cs typeface="+mj-lt"/>
              </a:rPr>
            </a:br>
            <a:r>
              <a:rPr lang="en-US" b="0">
                <a:latin typeface="Lucida Sans"/>
                <a:ea typeface="+mj-lt"/>
                <a:cs typeface="+mj-lt"/>
              </a:rPr>
              <a:t>and PIC simulations.</a:t>
            </a:r>
          </a:p>
        </p:txBody>
      </p:sp>
      <p:sp>
        <p:nvSpPr>
          <p:cNvPr id="4" name="Date Placeholder 3">
            <a:extLst>
              <a:ext uri="{FF2B5EF4-FFF2-40B4-BE49-F238E27FC236}">
                <a16:creationId xmlns:a16="http://schemas.microsoft.com/office/drawing/2014/main" id="{DC7334A1-CEB0-4037-BC6D-3D5C2DD72780}"/>
              </a:ext>
            </a:extLst>
          </p:cNvPr>
          <p:cNvSpPr>
            <a:spLocks noGrp="1"/>
          </p:cNvSpPr>
          <p:nvPr>
            <p:ph type="dt" sz="half" idx="10"/>
          </p:nvPr>
        </p:nvSpPr>
        <p:spPr/>
        <p:txBody>
          <a:bodyPr/>
          <a:lstStyle/>
          <a:p>
            <a:r>
              <a:rPr lang="de-DE"/>
              <a:t>Short title goes here</a:t>
            </a:r>
          </a:p>
        </p:txBody>
      </p:sp>
      <p:sp>
        <p:nvSpPr>
          <p:cNvPr id="6" name="Slide Number Placeholder 5">
            <a:extLst>
              <a:ext uri="{FF2B5EF4-FFF2-40B4-BE49-F238E27FC236}">
                <a16:creationId xmlns:a16="http://schemas.microsoft.com/office/drawing/2014/main" id="{08F0C6B3-6159-4E8D-AC77-5CA8D2295916}"/>
              </a:ext>
            </a:extLst>
          </p:cNvPr>
          <p:cNvSpPr>
            <a:spLocks noGrp="1"/>
          </p:cNvSpPr>
          <p:nvPr>
            <p:ph type="sldNum" sz="quarter" idx="12"/>
          </p:nvPr>
        </p:nvSpPr>
        <p:spPr/>
        <p:txBody>
          <a:bodyPr/>
          <a:lstStyle/>
          <a:p>
            <a:fld id="{ECE691D0-CC49-4FC7-9C4D-6112B0CB3A76}" type="slidenum">
              <a:rPr lang="de-DE" smtClean="0"/>
              <a:pPr/>
              <a:t>1</a:t>
            </a:fld>
            <a:endParaRPr lang="de-DE"/>
          </a:p>
        </p:txBody>
      </p:sp>
      <p:pic>
        <p:nvPicPr>
          <p:cNvPr id="8" name="Imagen 7" descr="Fuegos artificiales en el cielo&#10;&#10;El contenido generado por inteligencia artificial puede ser incorrecto.">
            <a:extLst>
              <a:ext uri="{FF2B5EF4-FFF2-40B4-BE49-F238E27FC236}">
                <a16:creationId xmlns:a16="http://schemas.microsoft.com/office/drawing/2014/main" id="{DD6CF61E-D150-9FE5-C9DF-F9F60D99FAE5}"/>
              </a:ext>
            </a:extLst>
          </p:cNvPr>
          <p:cNvPicPr>
            <a:picLocks noChangeAspect="1"/>
          </p:cNvPicPr>
          <p:nvPr/>
        </p:nvPicPr>
        <p:blipFill>
          <a:blip r:embed="rId2"/>
          <a:srcRect t="21614" r="-45" b="13802"/>
          <a:stretch/>
        </p:blipFill>
        <p:spPr>
          <a:xfrm>
            <a:off x="7156807" y="4014862"/>
            <a:ext cx="4343748" cy="2133901"/>
          </a:xfrm>
          <a:prstGeom prst="rect">
            <a:avLst/>
          </a:prstGeom>
        </p:spPr>
      </p:pic>
      <p:sp>
        <p:nvSpPr>
          <p:cNvPr id="10" name="CuadroTexto 9">
            <a:extLst>
              <a:ext uri="{FF2B5EF4-FFF2-40B4-BE49-F238E27FC236}">
                <a16:creationId xmlns:a16="http://schemas.microsoft.com/office/drawing/2014/main" id="{68AAED02-AB7F-F9D5-3FB7-C8C2B2C9F7FB}"/>
              </a:ext>
            </a:extLst>
          </p:cNvPr>
          <p:cNvSpPr txBox="1"/>
          <p:nvPr/>
        </p:nvSpPr>
        <p:spPr>
          <a:xfrm>
            <a:off x="9161318" y="6451022"/>
            <a:ext cx="2743199" cy="365760"/>
          </a:xfrm>
          <a:prstGeom prst="rect">
            <a:avLst/>
          </a:prstGeom>
          <a:ln>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180000" indent="-180000" algn="l">
              <a:lnSpc>
                <a:spcPts val="2300"/>
              </a:lnSpc>
              <a:spcBef>
                <a:spcPts val="1150"/>
              </a:spcBef>
              <a:buFont typeface="Arial" panose="020B0604020202020204" pitchFamily="34" charset="0"/>
              <a:buChar char="•"/>
            </a:pPr>
            <a:endParaRPr lang="es-ES" sz="1600" err="1"/>
          </a:p>
        </p:txBody>
      </p:sp>
      <p:sp>
        <p:nvSpPr>
          <p:cNvPr id="9" name="TextBox 8">
            <a:extLst>
              <a:ext uri="{FF2B5EF4-FFF2-40B4-BE49-F238E27FC236}">
                <a16:creationId xmlns:a16="http://schemas.microsoft.com/office/drawing/2014/main" id="{86FB39F7-1AEE-4044-C701-8B59AF9CD3F9}"/>
              </a:ext>
            </a:extLst>
          </p:cNvPr>
          <p:cNvSpPr txBox="1"/>
          <p:nvPr/>
        </p:nvSpPr>
        <p:spPr>
          <a:xfrm>
            <a:off x="1024483" y="3486314"/>
            <a:ext cx="8724181" cy="2705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2300"/>
              </a:lnSpc>
              <a:spcBef>
                <a:spcPts val="1150"/>
              </a:spcBef>
            </a:pPr>
            <a:r>
              <a:rPr lang="en-US" sz="1600">
                <a:solidFill>
                  <a:schemeClr val="bg1"/>
                </a:solidFill>
                <a:latin typeface="Trade Gothic Next Cond"/>
                <a:cs typeface="Arial" panose="020B0604020202020204"/>
              </a:rPr>
              <a:t>Discussions and synergies on astrophysical plasma with PIC simulations – Prague 2026</a:t>
            </a:r>
          </a:p>
        </p:txBody>
      </p:sp>
      <p:sp>
        <p:nvSpPr>
          <p:cNvPr id="17" name="Footer Placeholder 4">
            <a:extLst>
              <a:ext uri="{FF2B5EF4-FFF2-40B4-BE49-F238E27FC236}">
                <a16:creationId xmlns:a16="http://schemas.microsoft.com/office/drawing/2014/main" id="{94BDF98E-4677-A40C-20E6-1BCD4BC4C12E}"/>
              </a:ext>
            </a:extLst>
          </p:cNvPr>
          <p:cNvSpPr>
            <a:spLocks noGrp="1"/>
          </p:cNvSpPr>
          <p:nvPr>
            <p:ph type="ftr" sz="quarte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Tree>
    <p:extLst>
      <p:ext uri="{BB962C8B-B14F-4D97-AF65-F5344CB8AC3E}">
        <p14:creationId xmlns:p14="http://schemas.microsoft.com/office/powerpoint/2010/main" val="555185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D8757-9BB5-37E9-0D84-A0045239034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10B0655-85E3-F757-AC54-F996A29DECD7}"/>
              </a:ext>
            </a:extLst>
          </p:cNvPr>
          <p:cNvSpPr>
            <a:spLocks noGrp="1"/>
          </p:cNvSpPr>
          <p:nvPr>
            <p:ph type="title"/>
          </p:nvPr>
        </p:nvSpPr>
        <p:spPr/>
        <p:txBody>
          <a:bodyPr/>
          <a:lstStyle/>
          <a:p>
            <a:r>
              <a:rPr lang="es-ES">
                <a:solidFill>
                  <a:schemeClr val="accent5">
                    <a:lumMod val="76000"/>
                  </a:schemeClr>
                </a:solidFill>
                <a:cs typeface="Arial"/>
              </a:rPr>
              <a:t>Collisionless Shocks</a:t>
            </a:r>
          </a:p>
        </p:txBody>
      </p:sp>
      <p:pic>
        <p:nvPicPr>
          <p:cNvPr id="12" name="Picture 11" descr="A logo with a circle and text&#10;&#10;AI-generated content may be incorrect.">
            <a:extLst>
              <a:ext uri="{FF2B5EF4-FFF2-40B4-BE49-F238E27FC236}">
                <a16:creationId xmlns:a16="http://schemas.microsoft.com/office/drawing/2014/main" id="{DD6DC3F4-A196-E723-1D60-242382DBFAAC}"/>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2A07D4B2-3ACF-E9C1-D261-FE6D9B42BC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pic>
        <p:nvPicPr>
          <p:cNvPr id="7" name="Picture 6" descr="A colorful circle in space&#10;&#10;AI-generated content may be incorrect.">
            <a:extLst>
              <a:ext uri="{FF2B5EF4-FFF2-40B4-BE49-F238E27FC236}">
                <a16:creationId xmlns:a16="http://schemas.microsoft.com/office/drawing/2014/main" id="{43641231-C9CB-8465-DE96-926FC171A4EF}"/>
              </a:ext>
            </a:extLst>
          </p:cNvPr>
          <p:cNvPicPr>
            <a:picLocks noChangeAspect="1"/>
          </p:cNvPicPr>
          <p:nvPr/>
        </p:nvPicPr>
        <p:blipFill>
          <a:blip r:embed="rId4"/>
          <a:srcRect t="4701" r="-256" b="12583"/>
          <a:stretch>
            <a:fillRect/>
          </a:stretch>
        </p:blipFill>
        <p:spPr>
          <a:xfrm>
            <a:off x="576446" y="3579785"/>
            <a:ext cx="2781449" cy="2751577"/>
          </a:xfrm>
          <a:prstGeom prst="rect">
            <a:avLst/>
          </a:prstGeom>
        </p:spPr>
      </p:pic>
      <p:pic>
        <p:nvPicPr>
          <p:cNvPr id="10" name="Picture 9" descr="A galaxy in space with stars&#10;&#10;AI-generated content may be incorrect.">
            <a:extLst>
              <a:ext uri="{FF2B5EF4-FFF2-40B4-BE49-F238E27FC236}">
                <a16:creationId xmlns:a16="http://schemas.microsoft.com/office/drawing/2014/main" id="{12871F3F-5032-E0CF-BE27-6C83ED5A2943}"/>
              </a:ext>
            </a:extLst>
          </p:cNvPr>
          <p:cNvPicPr>
            <a:picLocks noChangeAspect="1"/>
          </p:cNvPicPr>
          <p:nvPr/>
        </p:nvPicPr>
        <p:blipFill>
          <a:blip r:embed="rId5"/>
          <a:srcRect l="3018" t="11432" r="18377" b="10127"/>
          <a:stretch>
            <a:fillRect/>
          </a:stretch>
        </p:blipFill>
        <p:spPr>
          <a:xfrm>
            <a:off x="569794" y="1220486"/>
            <a:ext cx="2769725" cy="2496541"/>
          </a:xfrm>
          <a:prstGeom prst="rect">
            <a:avLst/>
          </a:prstGeom>
        </p:spPr>
      </p:pic>
      <p:sp>
        <p:nvSpPr>
          <p:cNvPr id="17" name="Footer Placeholder 4">
            <a:extLst>
              <a:ext uri="{FF2B5EF4-FFF2-40B4-BE49-F238E27FC236}">
                <a16:creationId xmlns:a16="http://schemas.microsoft.com/office/drawing/2014/main" id="{4ED3D54A-7D06-95CC-BFB3-22C4964561EF}"/>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6" name="Picture 5" descr="A diagram of a magnetic field&#10;&#10;AI-generated content may be incorrect.">
            <a:extLst>
              <a:ext uri="{FF2B5EF4-FFF2-40B4-BE49-F238E27FC236}">
                <a16:creationId xmlns:a16="http://schemas.microsoft.com/office/drawing/2014/main" id="{B13E3C44-9DDF-152E-1BDB-F7C6E469136C}"/>
              </a:ext>
            </a:extLst>
          </p:cNvPr>
          <p:cNvPicPr>
            <a:picLocks noChangeAspect="1"/>
          </p:cNvPicPr>
          <p:nvPr/>
        </p:nvPicPr>
        <p:blipFill>
          <a:blip r:embed="rId6"/>
          <a:srcRect t="154" r="14857" b="-154"/>
          <a:stretch>
            <a:fillRect/>
          </a:stretch>
        </p:blipFill>
        <p:spPr>
          <a:xfrm>
            <a:off x="3318995" y="2235928"/>
            <a:ext cx="3202467" cy="2775045"/>
          </a:xfrm>
          <a:prstGeom prst="rect">
            <a:avLst/>
          </a:prstGeom>
        </p:spPr>
      </p:pic>
      <p:sp>
        <p:nvSpPr>
          <p:cNvPr id="3" name="TextBox 2">
            <a:extLst>
              <a:ext uri="{FF2B5EF4-FFF2-40B4-BE49-F238E27FC236}">
                <a16:creationId xmlns:a16="http://schemas.microsoft.com/office/drawing/2014/main" id="{521A873B-2ED5-869E-11F6-9C9BFA697A64}"/>
              </a:ext>
            </a:extLst>
          </p:cNvPr>
          <p:cNvSpPr txBox="1"/>
          <p:nvPr/>
        </p:nvSpPr>
        <p:spPr>
          <a:xfrm>
            <a:off x="7353300" y="2343150"/>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In </a:t>
            </a:r>
          </a:p>
        </p:txBody>
      </p:sp>
      <p:sp>
        <p:nvSpPr>
          <p:cNvPr id="4" name="TextBox 3">
            <a:extLst>
              <a:ext uri="{FF2B5EF4-FFF2-40B4-BE49-F238E27FC236}">
                <a16:creationId xmlns:a16="http://schemas.microsoft.com/office/drawing/2014/main" id="{E648712C-78DA-423C-18BF-13F0F5E0E0AD}"/>
              </a:ext>
            </a:extLst>
          </p:cNvPr>
          <p:cNvSpPr txBox="1"/>
          <p:nvPr/>
        </p:nvSpPr>
        <p:spPr>
          <a:xfrm>
            <a:off x="6626879" y="1449504"/>
            <a:ext cx="543751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Calibri"/>
              <a:buChar char="-"/>
            </a:pPr>
            <a:r>
              <a:rPr lang="en-US" sz="2400" b="1">
                <a:solidFill>
                  <a:schemeClr val="bg1"/>
                </a:solidFill>
                <a:latin typeface="Lucida Sans"/>
              </a:rPr>
              <a:t>In collisionless shocks the main dissipation pathway involves nonlinear interactions of charged particles and electromagnetic fluctuations.</a:t>
            </a:r>
            <a:endParaRPr lang="en-US" sz="2400">
              <a:solidFill>
                <a:schemeClr val="bg1"/>
              </a:solidFill>
              <a:latin typeface="Lucida Sans"/>
            </a:endParaRPr>
          </a:p>
          <a:p>
            <a:pPr marL="342900" indent="-342900">
              <a:buFont typeface="Calibri"/>
              <a:buChar char="-"/>
            </a:pPr>
            <a:endParaRPr lang="en-US" sz="2400" b="1">
              <a:solidFill>
                <a:schemeClr val="bg1"/>
              </a:solidFill>
              <a:latin typeface="Lucida Sans"/>
            </a:endParaRPr>
          </a:p>
          <a:p>
            <a:pPr marL="342900" indent="-342900">
              <a:buFont typeface="Calibri"/>
              <a:buChar char="-"/>
            </a:pPr>
            <a:r>
              <a:rPr lang="en-US" sz="2400" b="1">
                <a:solidFill>
                  <a:schemeClr val="bg1"/>
                </a:solidFill>
                <a:latin typeface="Lucida Sans"/>
              </a:rPr>
              <a:t>In our solar system we can study planetary bow shocks with several missions:</a:t>
            </a:r>
          </a:p>
        </p:txBody>
      </p:sp>
      <p:sp>
        <p:nvSpPr>
          <p:cNvPr id="11" name="TextBox 10">
            <a:extLst>
              <a:ext uri="{FF2B5EF4-FFF2-40B4-BE49-F238E27FC236}">
                <a16:creationId xmlns:a16="http://schemas.microsoft.com/office/drawing/2014/main" id="{0440727E-F9D1-E30F-65E9-623EC56418B2}"/>
              </a:ext>
            </a:extLst>
          </p:cNvPr>
          <p:cNvSpPr txBox="1"/>
          <p:nvPr/>
        </p:nvSpPr>
        <p:spPr>
          <a:xfrm>
            <a:off x="7477501" y="5011329"/>
            <a:ext cx="3735237"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Lucida Sans"/>
              </a:rPr>
              <a:t>Maven (Mars) - 2013</a:t>
            </a:r>
          </a:p>
          <a:p>
            <a:r>
              <a:rPr lang="en-US" sz="2400" b="1">
                <a:solidFill>
                  <a:schemeClr val="bg1"/>
                </a:solidFill>
                <a:latin typeface="Lucida Sans"/>
              </a:rPr>
              <a:t>Cassini (Saturn) - 1997</a:t>
            </a:r>
          </a:p>
          <a:p>
            <a:r>
              <a:rPr lang="en-US" sz="2400" b="1">
                <a:solidFill>
                  <a:schemeClr val="bg1"/>
                </a:solidFill>
                <a:latin typeface="Lucida Sans"/>
              </a:rPr>
              <a:t>MMS (Earth) - 2015</a:t>
            </a:r>
          </a:p>
        </p:txBody>
      </p:sp>
    </p:spTree>
    <p:extLst>
      <p:ext uri="{BB962C8B-B14F-4D97-AF65-F5344CB8AC3E}">
        <p14:creationId xmlns:p14="http://schemas.microsoft.com/office/powerpoint/2010/main" val="3659361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FE95E-C79D-7D2D-4E40-E0376D0D6745}"/>
            </a:ext>
          </a:extLst>
        </p:cNvPr>
        <p:cNvGrpSpPr/>
        <p:nvPr/>
      </p:nvGrpSpPr>
      <p:grpSpPr>
        <a:xfrm>
          <a:off x="0" y="0"/>
          <a:ext cx="0" cy="0"/>
          <a:chOff x="0" y="0"/>
          <a:chExt cx="0" cy="0"/>
        </a:xfrm>
      </p:grpSpPr>
      <p:pic>
        <p:nvPicPr>
          <p:cNvPr id="9" name="multiField_10-3-2024a_magnetosphere_pc_anim_3x3Hyperwall_1080p30 (online-video-cutter.com) (1)">
            <a:hlinkClick r:id="" action="ppaction://media"/>
            <a:extLst>
              <a:ext uri="{FF2B5EF4-FFF2-40B4-BE49-F238E27FC236}">
                <a16:creationId xmlns:a16="http://schemas.microsoft.com/office/drawing/2014/main" id="{E8B44F6C-5EB4-3557-CD96-CFEC44AB84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77992" y="1045233"/>
            <a:ext cx="9236016" cy="5299495"/>
          </a:xfrm>
          <a:prstGeom prst="rect">
            <a:avLst/>
          </a:prstGeom>
        </p:spPr>
      </p:pic>
      <p:sp>
        <p:nvSpPr>
          <p:cNvPr id="2" name="Título 1">
            <a:extLst>
              <a:ext uri="{FF2B5EF4-FFF2-40B4-BE49-F238E27FC236}">
                <a16:creationId xmlns:a16="http://schemas.microsoft.com/office/drawing/2014/main" id="{64DD294C-AD58-571A-0190-058B3F6D1DAD}"/>
              </a:ext>
            </a:extLst>
          </p:cNvPr>
          <p:cNvSpPr>
            <a:spLocks noGrp="1"/>
          </p:cNvSpPr>
          <p:nvPr>
            <p:ph type="title"/>
          </p:nvPr>
        </p:nvSpPr>
        <p:spPr/>
        <p:txBody>
          <a:bodyPr/>
          <a:lstStyle/>
          <a:p>
            <a:r>
              <a:rPr lang="es-ES" err="1">
                <a:solidFill>
                  <a:schemeClr val="accent5">
                    <a:lumMod val="76000"/>
                  </a:schemeClr>
                </a:solidFill>
                <a:cs typeface="Arial"/>
              </a:rPr>
              <a:t>Earth's</a:t>
            </a:r>
            <a:r>
              <a:rPr lang="es-ES">
                <a:solidFill>
                  <a:schemeClr val="accent5">
                    <a:lumMod val="76000"/>
                  </a:schemeClr>
                </a:solidFill>
                <a:cs typeface="Arial"/>
              </a:rPr>
              <a:t> </a:t>
            </a:r>
            <a:r>
              <a:rPr lang="es-ES" err="1">
                <a:solidFill>
                  <a:schemeClr val="accent5">
                    <a:lumMod val="76000"/>
                  </a:schemeClr>
                </a:solidFill>
                <a:cs typeface="Arial"/>
              </a:rPr>
              <a:t>bow</a:t>
            </a:r>
            <a:r>
              <a:rPr lang="es-ES">
                <a:solidFill>
                  <a:schemeClr val="accent5">
                    <a:lumMod val="76000"/>
                  </a:schemeClr>
                </a:solidFill>
                <a:cs typeface="Arial"/>
              </a:rPr>
              <a:t> shock in a </a:t>
            </a:r>
            <a:r>
              <a:rPr lang="es-ES" err="1">
                <a:solidFill>
                  <a:schemeClr val="accent5">
                    <a:lumMod val="76000"/>
                  </a:schemeClr>
                </a:solidFill>
                <a:cs typeface="Arial"/>
              </a:rPr>
              <a:t>geomagnetic</a:t>
            </a:r>
            <a:r>
              <a:rPr lang="es-ES">
                <a:solidFill>
                  <a:schemeClr val="accent5">
                    <a:lumMod val="76000"/>
                  </a:schemeClr>
                </a:solidFill>
                <a:cs typeface="Arial"/>
              </a:rPr>
              <a:t> </a:t>
            </a:r>
            <a:r>
              <a:rPr lang="es-ES" err="1">
                <a:solidFill>
                  <a:schemeClr val="accent5">
                    <a:lumMod val="76000"/>
                  </a:schemeClr>
                </a:solidFill>
                <a:cs typeface="Arial"/>
              </a:rPr>
              <a:t>storm</a:t>
            </a:r>
          </a:p>
        </p:txBody>
      </p:sp>
      <p:pic>
        <p:nvPicPr>
          <p:cNvPr id="8" name="Picture 7" descr="A logo with a circle and text&#10;&#10;AI-generated content may be incorrect.">
            <a:extLst>
              <a:ext uri="{FF2B5EF4-FFF2-40B4-BE49-F238E27FC236}">
                <a16:creationId xmlns:a16="http://schemas.microsoft.com/office/drawing/2014/main" id="{BA08C648-8FD6-24EC-BEC1-A9F6D6FC0989}"/>
              </a:ext>
            </a:extLst>
          </p:cNvPr>
          <p:cNvPicPr>
            <a:picLocks noChangeAspect="1"/>
          </p:cNvPicPr>
          <p:nvPr/>
        </p:nvPicPr>
        <p:blipFill>
          <a:blip r:embed="rId5"/>
          <a:stretch>
            <a:fillRect/>
          </a:stretch>
        </p:blipFill>
        <p:spPr>
          <a:xfrm>
            <a:off x="10521107" y="350338"/>
            <a:ext cx="682579" cy="653696"/>
          </a:xfrm>
          <a:prstGeom prst="rect">
            <a:avLst/>
          </a:prstGeom>
        </p:spPr>
      </p:pic>
      <p:pic>
        <p:nvPicPr>
          <p:cNvPr id="11" name="Graphic 10">
            <a:extLst>
              <a:ext uri="{FF2B5EF4-FFF2-40B4-BE49-F238E27FC236}">
                <a16:creationId xmlns:a16="http://schemas.microsoft.com/office/drawing/2014/main" id="{AB6F9239-285E-228E-96A4-5F38DE407C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24360" y="322867"/>
            <a:ext cx="668712" cy="681487"/>
          </a:xfrm>
          <a:prstGeom prst="rect">
            <a:avLst/>
          </a:prstGeom>
        </p:spPr>
      </p:pic>
      <p:sp>
        <p:nvSpPr>
          <p:cNvPr id="6" name="TextBox 5">
            <a:extLst>
              <a:ext uri="{FF2B5EF4-FFF2-40B4-BE49-F238E27FC236}">
                <a16:creationId xmlns:a16="http://schemas.microsoft.com/office/drawing/2014/main" id="{76AAAD76-94C8-2C56-A448-A075287CB1B2}"/>
              </a:ext>
            </a:extLst>
          </p:cNvPr>
          <p:cNvSpPr txBox="1"/>
          <p:nvPr/>
        </p:nvSpPr>
        <p:spPr>
          <a:xfrm>
            <a:off x="9520620" y="6043447"/>
            <a:ext cx="15958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NASA SVS 2023.</a:t>
            </a:r>
          </a:p>
        </p:txBody>
      </p:sp>
      <p:sp>
        <p:nvSpPr>
          <p:cNvPr id="4" name="Footer Placeholder 4">
            <a:extLst>
              <a:ext uri="{FF2B5EF4-FFF2-40B4-BE49-F238E27FC236}">
                <a16:creationId xmlns:a16="http://schemas.microsoft.com/office/drawing/2014/main" id="{3DB86169-53CE-452C-29D5-4F7858B5C301}"/>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Tree>
    <p:extLst>
      <p:ext uri="{BB962C8B-B14F-4D97-AF65-F5344CB8AC3E}">
        <p14:creationId xmlns:p14="http://schemas.microsoft.com/office/powerpoint/2010/main" val="72950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17131-EBC0-58CD-A227-068795830498}"/>
            </a:ext>
          </a:extLst>
        </p:cNvPr>
        <p:cNvGrpSpPr/>
        <p:nvPr/>
      </p:nvGrpSpPr>
      <p:grpSpPr>
        <a:xfrm>
          <a:off x="0" y="0"/>
          <a:ext cx="0" cy="0"/>
          <a:chOff x="0" y="0"/>
          <a:chExt cx="0" cy="0"/>
        </a:xfrm>
      </p:grpSpPr>
      <p:pic>
        <p:nvPicPr>
          <p:cNvPr id="3" name="a010105_H264_640x480-ezgif.com-video-cutter">
            <a:hlinkClick r:id="" action="ppaction://media"/>
            <a:extLst>
              <a:ext uri="{FF2B5EF4-FFF2-40B4-BE49-F238E27FC236}">
                <a16:creationId xmlns:a16="http://schemas.microsoft.com/office/drawing/2014/main" id="{D937F0AE-AD4A-4F96-5877-90EADCADDAE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350347" y="1932044"/>
            <a:ext cx="5468923" cy="4070148"/>
          </a:xfrm>
          <a:prstGeom prst="rect">
            <a:avLst/>
          </a:prstGeom>
        </p:spPr>
      </p:pic>
      <p:sp>
        <p:nvSpPr>
          <p:cNvPr id="2" name="Título 1">
            <a:extLst>
              <a:ext uri="{FF2B5EF4-FFF2-40B4-BE49-F238E27FC236}">
                <a16:creationId xmlns:a16="http://schemas.microsoft.com/office/drawing/2014/main" id="{CC27408F-844C-2D63-8763-E2B9FFC560FB}"/>
              </a:ext>
            </a:extLst>
          </p:cNvPr>
          <p:cNvSpPr>
            <a:spLocks noGrp="1"/>
          </p:cNvSpPr>
          <p:nvPr>
            <p:ph type="title"/>
          </p:nvPr>
        </p:nvSpPr>
        <p:spPr>
          <a:xfrm>
            <a:off x="407988" y="326044"/>
            <a:ext cx="11376024" cy="898871"/>
          </a:xfrm>
        </p:spPr>
        <p:txBody>
          <a:bodyPr/>
          <a:lstStyle/>
          <a:p>
            <a:r>
              <a:rPr lang="es-ES">
                <a:solidFill>
                  <a:schemeClr val="accent5">
                    <a:lumMod val="76000"/>
                  </a:schemeClr>
                </a:solidFill>
                <a:cs typeface="Arial"/>
              </a:rPr>
              <a:t>Why Earth's Bow Shock? The MAGNETOSPHERIC MULTISCALE MISSION (MMS)</a:t>
            </a:r>
          </a:p>
        </p:txBody>
      </p:sp>
      <p:pic>
        <p:nvPicPr>
          <p:cNvPr id="12" name="Picture 11" descr="A logo with a circle and text&#10;&#10;AI-generated content may be incorrect.">
            <a:extLst>
              <a:ext uri="{FF2B5EF4-FFF2-40B4-BE49-F238E27FC236}">
                <a16:creationId xmlns:a16="http://schemas.microsoft.com/office/drawing/2014/main" id="{BD23B658-7708-F584-20B7-7005923F2506}"/>
              </a:ext>
            </a:extLst>
          </p:cNvPr>
          <p:cNvPicPr>
            <a:picLocks noChangeAspect="1"/>
          </p:cNvPicPr>
          <p:nvPr/>
        </p:nvPicPr>
        <p:blipFill>
          <a:blip r:embed="rId5"/>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AA6A3B63-35D0-9DC2-F3BB-02D64131FCC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24360" y="322867"/>
            <a:ext cx="668712" cy="681487"/>
          </a:xfrm>
          <a:prstGeom prst="rect">
            <a:avLst/>
          </a:prstGeom>
        </p:spPr>
      </p:pic>
      <p:pic>
        <p:nvPicPr>
          <p:cNvPr id="10" name="Picture 9" descr="A logo with text and images of earth and space&#10;&#10;AI-generated content may be incorrect.">
            <a:extLst>
              <a:ext uri="{FF2B5EF4-FFF2-40B4-BE49-F238E27FC236}">
                <a16:creationId xmlns:a16="http://schemas.microsoft.com/office/drawing/2014/main" id="{E90F89BB-F6A4-FFEE-AC60-A00404AEF2AC}"/>
              </a:ext>
            </a:extLst>
          </p:cNvPr>
          <p:cNvPicPr>
            <a:picLocks noChangeAspect="1"/>
          </p:cNvPicPr>
          <p:nvPr/>
        </p:nvPicPr>
        <p:blipFill>
          <a:blip r:embed="rId7"/>
          <a:stretch>
            <a:fillRect/>
          </a:stretch>
        </p:blipFill>
        <p:spPr>
          <a:xfrm>
            <a:off x="6347269" y="1944393"/>
            <a:ext cx="860763" cy="869521"/>
          </a:xfrm>
          <a:prstGeom prst="rect">
            <a:avLst/>
          </a:prstGeom>
        </p:spPr>
      </p:pic>
      <p:sp>
        <p:nvSpPr>
          <p:cNvPr id="13" name="Text Placeholder 2">
            <a:extLst>
              <a:ext uri="{FF2B5EF4-FFF2-40B4-BE49-F238E27FC236}">
                <a16:creationId xmlns:a16="http://schemas.microsoft.com/office/drawing/2014/main" id="{2E2E7EA8-3EDB-E715-CC37-5877FBBC5E61}"/>
              </a:ext>
            </a:extLst>
          </p:cNvPr>
          <p:cNvSpPr>
            <a:spLocks noGrp="1"/>
          </p:cNvSpPr>
          <p:nvPr>
            <p:ph type="body" idx="1"/>
          </p:nvPr>
        </p:nvSpPr>
        <p:spPr>
          <a:xfrm>
            <a:off x="229055" y="1934436"/>
            <a:ext cx="5853323" cy="1767485"/>
          </a:xfrm>
        </p:spPr>
        <p:txBody>
          <a:bodyPr/>
          <a:lstStyle/>
          <a:p>
            <a:pPr>
              <a:buClr>
                <a:srgbClr val="000000"/>
              </a:buClr>
            </a:pPr>
            <a:r>
              <a:rPr lang="en-US" sz="2400" b="1">
                <a:solidFill>
                  <a:schemeClr val="bg1"/>
                </a:solidFill>
                <a:latin typeface="Lucida Sans"/>
                <a:cs typeface="Arial"/>
              </a:rPr>
              <a:t>Compared to earlier heliospheric missions, its cadence can resolve both ion and electron scales.</a:t>
            </a:r>
            <a:endParaRPr lang="en-US" sz="2400">
              <a:solidFill>
                <a:schemeClr val="bg1"/>
              </a:solidFill>
            </a:endParaRPr>
          </a:p>
          <a:p>
            <a:endParaRPr lang="en-US">
              <a:cs typeface="Arial"/>
            </a:endParaRPr>
          </a:p>
          <a:p>
            <a:endParaRPr lang="en-US">
              <a:cs typeface="Arial"/>
            </a:endParaRPr>
          </a:p>
          <a:p>
            <a:endParaRPr lang="en-US">
              <a:cs typeface="Arial"/>
            </a:endParaRPr>
          </a:p>
          <a:p>
            <a:endParaRPr lang="en-US">
              <a:cs typeface="Arial"/>
            </a:endParaRPr>
          </a:p>
        </p:txBody>
      </p:sp>
      <p:sp>
        <p:nvSpPr>
          <p:cNvPr id="5" name="Footer Placeholder 4">
            <a:extLst>
              <a:ext uri="{FF2B5EF4-FFF2-40B4-BE49-F238E27FC236}">
                <a16:creationId xmlns:a16="http://schemas.microsoft.com/office/drawing/2014/main" id="{4F7C0810-F274-086D-F410-B35482D730DB}"/>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4" name="Graphic 3">
            <a:extLst>
              <a:ext uri="{FF2B5EF4-FFF2-40B4-BE49-F238E27FC236}">
                <a16:creationId xmlns:a16="http://schemas.microsoft.com/office/drawing/2014/main" id="{8809FBF9-B7CE-2F13-EA2E-F33CDF1EEB1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31321" y="4110381"/>
            <a:ext cx="5679057" cy="1814635"/>
          </a:xfrm>
          <a:prstGeom prst="rect">
            <a:avLst/>
          </a:prstGeom>
        </p:spPr>
      </p:pic>
    </p:spTree>
    <p:extLst>
      <p:ext uri="{BB962C8B-B14F-4D97-AF65-F5344CB8AC3E}">
        <p14:creationId xmlns:p14="http://schemas.microsoft.com/office/powerpoint/2010/main" val="87603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17131-EBC0-58CD-A227-068795830498}"/>
            </a:ext>
          </a:extLst>
        </p:cNvPr>
        <p:cNvGrpSpPr/>
        <p:nvPr/>
      </p:nvGrpSpPr>
      <p:grpSpPr>
        <a:xfrm>
          <a:off x="0" y="0"/>
          <a:ext cx="0" cy="0"/>
          <a:chOff x="0" y="0"/>
          <a:chExt cx="0" cy="0"/>
        </a:xfrm>
      </p:grpSpPr>
      <p:pic>
        <p:nvPicPr>
          <p:cNvPr id="3" name="a010105_H264_640x480-ezgif.com-video-cutter">
            <a:hlinkClick r:id="" action="ppaction://media"/>
            <a:extLst>
              <a:ext uri="{FF2B5EF4-FFF2-40B4-BE49-F238E27FC236}">
                <a16:creationId xmlns:a16="http://schemas.microsoft.com/office/drawing/2014/main" id="{D937F0AE-AD4A-4F96-5877-90EADCADDAE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350347" y="1932044"/>
            <a:ext cx="5468923" cy="4070148"/>
          </a:xfrm>
          <a:prstGeom prst="rect">
            <a:avLst/>
          </a:prstGeom>
        </p:spPr>
      </p:pic>
      <p:sp>
        <p:nvSpPr>
          <p:cNvPr id="2" name="Título 1">
            <a:extLst>
              <a:ext uri="{FF2B5EF4-FFF2-40B4-BE49-F238E27FC236}">
                <a16:creationId xmlns:a16="http://schemas.microsoft.com/office/drawing/2014/main" id="{CC27408F-844C-2D63-8763-E2B9FFC560FB}"/>
              </a:ext>
            </a:extLst>
          </p:cNvPr>
          <p:cNvSpPr>
            <a:spLocks noGrp="1"/>
          </p:cNvSpPr>
          <p:nvPr>
            <p:ph type="title"/>
          </p:nvPr>
        </p:nvSpPr>
        <p:spPr>
          <a:xfrm>
            <a:off x="407988" y="326044"/>
            <a:ext cx="11376024" cy="898871"/>
          </a:xfrm>
        </p:spPr>
        <p:txBody>
          <a:bodyPr/>
          <a:lstStyle/>
          <a:p>
            <a:r>
              <a:rPr lang="es-ES">
                <a:solidFill>
                  <a:schemeClr val="accent5">
                    <a:lumMod val="76000"/>
                  </a:schemeClr>
                </a:solidFill>
                <a:cs typeface="Arial"/>
              </a:rPr>
              <a:t>Why Earth's Bow Shock? The MAGNETOSPHERIC MULTISCALE MISSION (MMS)</a:t>
            </a:r>
          </a:p>
        </p:txBody>
      </p:sp>
      <p:pic>
        <p:nvPicPr>
          <p:cNvPr id="12" name="Picture 11" descr="A logo with a circle and text&#10;&#10;AI-generated content may be incorrect.">
            <a:extLst>
              <a:ext uri="{FF2B5EF4-FFF2-40B4-BE49-F238E27FC236}">
                <a16:creationId xmlns:a16="http://schemas.microsoft.com/office/drawing/2014/main" id="{BD23B658-7708-F584-20B7-7005923F2506}"/>
              </a:ext>
            </a:extLst>
          </p:cNvPr>
          <p:cNvPicPr>
            <a:picLocks noChangeAspect="1"/>
          </p:cNvPicPr>
          <p:nvPr/>
        </p:nvPicPr>
        <p:blipFill>
          <a:blip r:embed="rId5"/>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AA6A3B63-35D0-9DC2-F3BB-02D64131FCC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24360" y="322867"/>
            <a:ext cx="668712" cy="681487"/>
          </a:xfrm>
          <a:prstGeom prst="rect">
            <a:avLst/>
          </a:prstGeom>
        </p:spPr>
      </p:pic>
      <p:pic>
        <p:nvPicPr>
          <p:cNvPr id="10" name="Picture 9" descr="A logo with text and images of earth and space&#10;&#10;AI-generated content may be incorrect.">
            <a:extLst>
              <a:ext uri="{FF2B5EF4-FFF2-40B4-BE49-F238E27FC236}">
                <a16:creationId xmlns:a16="http://schemas.microsoft.com/office/drawing/2014/main" id="{E90F89BB-F6A4-FFEE-AC60-A00404AEF2AC}"/>
              </a:ext>
            </a:extLst>
          </p:cNvPr>
          <p:cNvPicPr>
            <a:picLocks noChangeAspect="1"/>
          </p:cNvPicPr>
          <p:nvPr/>
        </p:nvPicPr>
        <p:blipFill>
          <a:blip r:embed="rId7"/>
          <a:stretch>
            <a:fillRect/>
          </a:stretch>
        </p:blipFill>
        <p:spPr>
          <a:xfrm>
            <a:off x="6347269" y="1944393"/>
            <a:ext cx="860763" cy="869521"/>
          </a:xfrm>
          <a:prstGeom prst="rect">
            <a:avLst/>
          </a:prstGeom>
        </p:spPr>
      </p:pic>
      <p:sp>
        <p:nvSpPr>
          <p:cNvPr id="13" name="Text Placeholder 2">
            <a:extLst>
              <a:ext uri="{FF2B5EF4-FFF2-40B4-BE49-F238E27FC236}">
                <a16:creationId xmlns:a16="http://schemas.microsoft.com/office/drawing/2014/main" id="{2E2E7EA8-3EDB-E715-CC37-5877FBBC5E61}"/>
              </a:ext>
            </a:extLst>
          </p:cNvPr>
          <p:cNvSpPr>
            <a:spLocks noGrp="1"/>
          </p:cNvSpPr>
          <p:nvPr>
            <p:ph type="body" idx="1"/>
          </p:nvPr>
        </p:nvSpPr>
        <p:spPr>
          <a:xfrm>
            <a:off x="229055" y="1934436"/>
            <a:ext cx="5853323" cy="1767485"/>
          </a:xfrm>
        </p:spPr>
        <p:txBody>
          <a:bodyPr/>
          <a:lstStyle/>
          <a:p>
            <a:pPr>
              <a:buClr>
                <a:prstClr val="black"/>
              </a:buClr>
            </a:pPr>
            <a:r>
              <a:rPr lang="en-US" sz="2400" b="1">
                <a:solidFill>
                  <a:schemeClr val="bg1"/>
                </a:solidFill>
                <a:latin typeface="Lucida Sans"/>
                <a:cs typeface="Arial"/>
              </a:rPr>
              <a:t>Compared to earlier </a:t>
            </a:r>
            <a:r>
              <a:rPr lang="en-US" sz="2400" b="1" err="1">
                <a:solidFill>
                  <a:schemeClr val="bg1"/>
                </a:solidFill>
                <a:latin typeface="Lucida Sans"/>
                <a:cs typeface="Arial"/>
              </a:rPr>
              <a:t>heliospheric</a:t>
            </a:r>
            <a:r>
              <a:rPr lang="en-US" sz="2400" b="1">
                <a:solidFill>
                  <a:schemeClr val="bg1"/>
                </a:solidFill>
                <a:latin typeface="Lucida Sans"/>
                <a:cs typeface="Arial"/>
              </a:rPr>
              <a:t> missions, its cadence can resolve both ion and electron scales.</a:t>
            </a:r>
          </a:p>
          <a:p>
            <a:endParaRPr lang="en-US">
              <a:cs typeface="Arial"/>
            </a:endParaRPr>
          </a:p>
          <a:p>
            <a:endParaRPr lang="en-US">
              <a:cs typeface="Arial"/>
            </a:endParaRPr>
          </a:p>
          <a:p>
            <a:endParaRPr lang="en-US">
              <a:cs typeface="Arial"/>
            </a:endParaRPr>
          </a:p>
          <a:p>
            <a:endParaRPr lang="en-US">
              <a:cs typeface="Arial"/>
            </a:endParaRPr>
          </a:p>
        </p:txBody>
      </p:sp>
      <p:sp>
        <p:nvSpPr>
          <p:cNvPr id="5" name="Footer Placeholder 4">
            <a:extLst>
              <a:ext uri="{FF2B5EF4-FFF2-40B4-BE49-F238E27FC236}">
                <a16:creationId xmlns:a16="http://schemas.microsoft.com/office/drawing/2014/main" id="{4F7C0810-F274-086D-F410-B35482D730DB}"/>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7" name="Picture 6" descr="A group of satellite in space&#10;&#10;AI-generated content may be incorrect.">
            <a:extLst>
              <a:ext uri="{FF2B5EF4-FFF2-40B4-BE49-F238E27FC236}">
                <a16:creationId xmlns:a16="http://schemas.microsoft.com/office/drawing/2014/main" id="{B01D7420-9C51-EB24-BAB6-5B5ED786CA3F}"/>
              </a:ext>
            </a:extLst>
          </p:cNvPr>
          <p:cNvPicPr>
            <a:picLocks noChangeAspect="1"/>
          </p:cNvPicPr>
          <p:nvPr/>
        </p:nvPicPr>
        <p:blipFill>
          <a:blip r:embed="rId8"/>
          <a:stretch>
            <a:fillRect/>
          </a:stretch>
        </p:blipFill>
        <p:spPr>
          <a:xfrm>
            <a:off x="973089" y="3424007"/>
            <a:ext cx="4146960" cy="2724036"/>
          </a:xfrm>
          <a:prstGeom prst="rect">
            <a:avLst/>
          </a:prstGeom>
        </p:spPr>
      </p:pic>
    </p:spTree>
    <p:extLst>
      <p:ext uri="{BB962C8B-B14F-4D97-AF65-F5344CB8AC3E}">
        <p14:creationId xmlns:p14="http://schemas.microsoft.com/office/powerpoint/2010/main" val="5048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94650-94C3-C1BE-FD7D-3843B322ADC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54D16F8-FDE3-D215-04CC-BACAC9CDC330}"/>
              </a:ext>
            </a:extLst>
          </p:cNvPr>
          <p:cNvSpPr>
            <a:spLocks noGrp="1"/>
          </p:cNvSpPr>
          <p:nvPr>
            <p:ph type="title"/>
          </p:nvPr>
        </p:nvSpPr>
        <p:spPr>
          <a:xfrm>
            <a:off x="407988" y="326044"/>
            <a:ext cx="11376024" cy="898871"/>
          </a:xfrm>
        </p:spPr>
        <p:txBody>
          <a:bodyPr/>
          <a:lstStyle/>
          <a:p>
            <a:r>
              <a:rPr lang="es-ES">
                <a:solidFill>
                  <a:schemeClr val="accent5">
                    <a:lumMod val="76000"/>
                  </a:schemeClr>
                </a:solidFill>
                <a:cs typeface="Arial"/>
              </a:rPr>
              <a:t>MMS MISSION MATCHES THE PHYSICS SCALES OF</a:t>
            </a:r>
            <a:br>
              <a:rPr lang="es-ES">
                <a:solidFill>
                  <a:schemeClr val="accent5">
                    <a:lumMod val="76000"/>
                  </a:schemeClr>
                </a:solidFill>
                <a:cs typeface="Arial"/>
              </a:rPr>
            </a:br>
            <a:r>
              <a:rPr lang="es-ES">
                <a:solidFill>
                  <a:schemeClr val="accent5">
                    <a:lumMod val="76000"/>
                  </a:schemeClr>
                </a:solidFill>
                <a:cs typeface="Arial"/>
              </a:rPr>
              <a:t>THE MEASURED REGION</a:t>
            </a:r>
          </a:p>
        </p:txBody>
      </p:sp>
      <p:pic>
        <p:nvPicPr>
          <p:cNvPr id="12" name="Picture 11" descr="A logo with a circle and text&#10;&#10;AI-generated content may be incorrect.">
            <a:extLst>
              <a:ext uri="{FF2B5EF4-FFF2-40B4-BE49-F238E27FC236}">
                <a16:creationId xmlns:a16="http://schemas.microsoft.com/office/drawing/2014/main" id="{C1FBC2F0-D1FB-974C-3646-DF9049E75795}"/>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0198DF95-DCBA-88E3-4F22-6CE9E9882F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sp>
        <p:nvSpPr>
          <p:cNvPr id="4" name="Footer Placeholder 4">
            <a:extLst>
              <a:ext uri="{FF2B5EF4-FFF2-40B4-BE49-F238E27FC236}">
                <a16:creationId xmlns:a16="http://schemas.microsoft.com/office/drawing/2014/main" id="{75828290-4A46-3B60-5041-BE2681B830E3}"/>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3" name="Graphic 2">
            <a:extLst>
              <a:ext uri="{FF2B5EF4-FFF2-40B4-BE49-F238E27FC236}">
                <a16:creationId xmlns:a16="http://schemas.microsoft.com/office/drawing/2014/main" id="{4AA8B22C-BE98-64C2-6A02-CCB8AC38F91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93743" y="1513936"/>
            <a:ext cx="6349041" cy="4793410"/>
          </a:xfrm>
          <a:prstGeom prst="rect">
            <a:avLst/>
          </a:prstGeom>
        </p:spPr>
      </p:pic>
      <p:pic>
        <p:nvPicPr>
          <p:cNvPr id="5" name="Graphic 4">
            <a:extLst>
              <a:ext uri="{FF2B5EF4-FFF2-40B4-BE49-F238E27FC236}">
                <a16:creationId xmlns:a16="http://schemas.microsoft.com/office/drawing/2014/main" id="{C560833A-0007-F699-C53E-1E7903FBF77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0717" y="1514253"/>
            <a:ext cx="5405887" cy="1514739"/>
          </a:xfrm>
          <a:prstGeom prst="rect">
            <a:avLst/>
          </a:prstGeom>
        </p:spPr>
      </p:pic>
    </p:spTree>
    <p:extLst>
      <p:ext uri="{BB962C8B-B14F-4D97-AF65-F5344CB8AC3E}">
        <p14:creationId xmlns:p14="http://schemas.microsoft.com/office/powerpoint/2010/main" val="340464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79745-1D6B-939F-FDDC-D5683222474C}"/>
            </a:ext>
          </a:extLst>
        </p:cNvPr>
        <p:cNvGrpSpPr/>
        <p:nvPr/>
      </p:nvGrpSpPr>
      <p:grpSpPr>
        <a:xfrm>
          <a:off x="0" y="0"/>
          <a:ext cx="0" cy="0"/>
          <a:chOff x="0" y="0"/>
          <a:chExt cx="0" cy="0"/>
        </a:xfrm>
      </p:grpSpPr>
      <p:sp>
        <p:nvSpPr>
          <p:cNvPr id="7" name="Text Placeholder 2">
            <a:extLst>
              <a:ext uri="{FF2B5EF4-FFF2-40B4-BE49-F238E27FC236}">
                <a16:creationId xmlns:a16="http://schemas.microsoft.com/office/drawing/2014/main" id="{39441489-1BE3-5C15-781B-3CF8A1250436}"/>
              </a:ext>
            </a:extLst>
          </p:cNvPr>
          <p:cNvSpPr>
            <a:spLocks noGrp="1"/>
          </p:cNvSpPr>
          <p:nvPr>
            <p:ph type="body" idx="1"/>
          </p:nvPr>
        </p:nvSpPr>
        <p:spPr>
          <a:xfrm>
            <a:off x="412893" y="1230904"/>
            <a:ext cx="5616575" cy="5010249"/>
          </a:xfrm>
        </p:spPr>
        <p:txBody>
          <a:bodyPr/>
          <a:lstStyle/>
          <a:p>
            <a:endParaRPr lang="en-US">
              <a:latin typeface="Lucida Sans"/>
              <a:cs typeface="Arial"/>
            </a:endParaRPr>
          </a:p>
          <a:p>
            <a:endParaRPr lang="en-US">
              <a:solidFill>
                <a:schemeClr val="bg1"/>
              </a:solidFill>
              <a:latin typeface="Lucida Sans"/>
              <a:cs typeface="Arial"/>
            </a:endParaRPr>
          </a:p>
          <a:p>
            <a:pPr>
              <a:buClr>
                <a:srgbClr val="000000"/>
              </a:buClr>
            </a:pPr>
            <a:r>
              <a:rPr lang="en-US" sz="2400" b="1">
                <a:solidFill>
                  <a:schemeClr val="bg1"/>
                </a:solidFill>
                <a:latin typeface="Lucida Sans"/>
                <a:cs typeface="Arial"/>
              </a:rPr>
              <a:t>Compared to earlier </a:t>
            </a:r>
            <a:r>
              <a:rPr lang="en-US" sz="2400" b="1" err="1">
                <a:solidFill>
                  <a:schemeClr val="bg1"/>
                </a:solidFill>
                <a:latin typeface="Lucida Sans"/>
                <a:cs typeface="Arial"/>
              </a:rPr>
              <a:t>heliospheric</a:t>
            </a:r>
            <a:r>
              <a:rPr lang="en-US" sz="2400" b="1">
                <a:solidFill>
                  <a:schemeClr val="bg1"/>
                </a:solidFill>
                <a:latin typeface="Lucida Sans"/>
                <a:cs typeface="Arial"/>
              </a:rPr>
              <a:t> missions, its cadence can resolve both ion and electron scales.</a:t>
            </a:r>
          </a:p>
          <a:p>
            <a:endParaRPr lang="en-US" sz="2400" b="1">
              <a:solidFill>
                <a:schemeClr val="bg1"/>
              </a:solidFill>
              <a:latin typeface="Lucida Sans"/>
              <a:cs typeface="Arial"/>
            </a:endParaRPr>
          </a:p>
          <a:p>
            <a:r>
              <a:rPr lang="en-US" sz="2400" b="1">
                <a:solidFill>
                  <a:schemeClr val="bg1"/>
                </a:solidFill>
                <a:latin typeface="Lucida Sans"/>
                <a:cs typeface="Arial"/>
              </a:rPr>
              <a:t>Four spacecraft formation to study bow shock structure.</a:t>
            </a:r>
          </a:p>
          <a:p>
            <a:pPr>
              <a:buClr>
                <a:srgbClr val="000000"/>
              </a:buClr>
            </a:pPr>
            <a:endParaRPr lang="en-US" sz="2400" b="1">
              <a:solidFill>
                <a:schemeClr val="bg1"/>
              </a:solidFill>
              <a:latin typeface="Lucida Sans"/>
              <a:cs typeface="Arial"/>
            </a:endParaRPr>
          </a:p>
          <a:p>
            <a:pPr>
              <a:buClr>
                <a:srgbClr val="000000"/>
              </a:buClr>
            </a:pPr>
            <a:r>
              <a:rPr lang="en-US" sz="2400" b="1">
                <a:solidFill>
                  <a:schemeClr val="bg1"/>
                </a:solidFill>
                <a:latin typeface="Lucida Sans"/>
                <a:cs typeface="Arial"/>
              </a:rPr>
              <a:t>We select quasi-perpendicular shocks with burst mode data (high cadence).</a:t>
            </a:r>
          </a:p>
          <a:p>
            <a:endParaRPr lang="en-US">
              <a:cs typeface="Arial"/>
            </a:endParaRPr>
          </a:p>
          <a:p>
            <a:endParaRPr lang="en-US">
              <a:cs typeface="Arial"/>
            </a:endParaRPr>
          </a:p>
        </p:txBody>
      </p:sp>
      <p:sp>
        <p:nvSpPr>
          <p:cNvPr id="8" name="CuadroTexto 7">
            <a:extLst>
              <a:ext uri="{FF2B5EF4-FFF2-40B4-BE49-F238E27FC236}">
                <a16:creationId xmlns:a16="http://schemas.microsoft.com/office/drawing/2014/main" id="{F2E3917A-62D4-E954-2C75-DA01F7DABBD8}"/>
              </a:ext>
            </a:extLst>
          </p:cNvPr>
          <p:cNvSpPr txBox="1"/>
          <p:nvPr/>
        </p:nvSpPr>
        <p:spPr>
          <a:xfrm>
            <a:off x="6099134" y="2253204"/>
            <a:ext cx="5791198" cy="26789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lnSpc>
                <a:spcPts val="2300"/>
              </a:lnSpc>
              <a:spcBef>
                <a:spcPts val="1150"/>
              </a:spcBef>
              <a:buFont typeface="Arial" panose="020B0604020202020204" pitchFamily="34" charset="0"/>
              <a:buChar char="•"/>
            </a:pPr>
            <a:endParaRPr lang="es-ES" sz="1600" b="1">
              <a:cs typeface="Arial" panose="020B0604020202020204"/>
            </a:endParaRPr>
          </a:p>
        </p:txBody>
      </p:sp>
      <p:pic>
        <p:nvPicPr>
          <p:cNvPr id="12" name="Picture 11" descr="A logo with a circle and text&#10;&#10;AI-generated content may be incorrect.">
            <a:extLst>
              <a:ext uri="{FF2B5EF4-FFF2-40B4-BE49-F238E27FC236}">
                <a16:creationId xmlns:a16="http://schemas.microsoft.com/office/drawing/2014/main" id="{0C8B5E22-57BA-E68A-11CB-5D4C5061CC24}"/>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D66D8234-0A69-73F6-E04F-15FCB55EED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pic>
        <p:nvPicPr>
          <p:cNvPr id="3" name="Picture 2" descr="A colorful image of a planet&#10;&#10;AI-generated content may be incorrect.">
            <a:extLst>
              <a:ext uri="{FF2B5EF4-FFF2-40B4-BE49-F238E27FC236}">
                <a16:creationId xmlns:a16="http://schemas.microsoft.com/office/drawing/2014/main" id="{3DAA5FCB-D9FC-C4B7-671D-49FD75081B54}"/>
              </a:ext>
            </a:extLst>
          </p:cNvPr>
          <p:cNvPicPr>
            <a:picLocks noChangeAspect="1"/>
          </p:cNvPicPr>
          <p:nvPr/>
        </p:nvPicPr>
        <p:blipFill>
          <a:blip r:embed="rId4"/>
          <a:stretch>
            <a:fillRect/>
          </a:stretch>
        </p:blipFill>
        <p:spPr>
          <a:xfrm>
            <a:off x="6625577" y="2379861"/>
            <a:ext cx="4978296" cy="4306244"/>
          </a:xfrm>
          <a:prstGeom prst="rect">
            <a:avLst/>
          </a:prstGeom>
        </p:spPr>
      </p:pic>
      <p:sp>
        <p:nvSpPr>
          <p:cNvPr id="5" name="Rectangle 4">
            <a:extLst>
              <a:ext uri="{FF2B5EF4-FFF2-40B4-BE49-F238E27FC236}">
                <a16:creationId xmlns:a16="http://schemas.microsoft.com/office/drawing/2014/main" id="{9A2BE635-38DD-CEF4-45A0-6ADA39C7E1FD}"/>
              </a:ext>
            </a:extLst>
          </p:cNvPr>
          <p:cNvSpPr/>
          <p:nvPr/>
        </p:nvSpPr>
        <p:spPr>
          <a:xfrm>
            <a:off x="10174431" y="4805795"/>
            <a:ext cx="329045" cy="164522"/>
          </a:xfrm>
          <a:prstGeom prst="rect">
            <a:avLst/>
          </a:prstGeom>
          <a:solidFill>
            <a:srgbClr val="00032C"/>
          </a:solidFill>
          <a:ln>
            <a:solidFill>
              <a:srgbClr val="00000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ítulo 1">
            <a:extLst>
              <a:ext uri="{FF2B5EF4-FFF2-40B4-BE49-F238E27FC236}">
                <a16:creationId xmlns:a16="http://schemas.microsoft.com/office/drawing/2014/main" id="{A2A1B842-4D9F-9BBD-172E-E4BE46542A17}"/>
              </a:ext>
            </a:extLst>
          </p:cNvPr>
          <p:cNvSpPr>
            <a:spLocks noGrp="1"/>
          </p:cNvSpPr>
          <p:nvPr>
            <p:ph type="title"/>
          </p:nvPr>
        </p:nvSpPr>
        <p:spPr>
          <a:xfrm>
            <a:off x="407988" y="326044"/>
            <a:ext cx="11376024" cy="898871"/>
          </a:xfrm>
        </p:spPr>
        <p:txBody>
          <a:bodyPr/>
          <a:lstStyle/>
          <a:p>
            <a:r>
              <a:rPr lang="es-ES">
                <a:solidFill>
                  <a:schemeClr val="accent5">
                    <a:lumMod val="76000"/>
                  </a:schemeClr>
                </a:solidFill>
                <a:cs typeface="Arial"/>
              </a:rPr>
              <a:t>Why Earth's Bow Shock? The MAGNETOSPHERIC MULTISCALE MISSION (MMS)</a:t>
            </a:r>
          </a:p>
        </p:txBody>
      </p:sp>
      <p:sp>
        <p:nvSpPr>
          <p:cNvPr id="4" name="Footer Placeholder 4">
            <a:extLst>
              <a:ext uri="{FF2B5EF4-FFF2-40B4-BE49-F238E27FC236}">
                <a16:creationId xmlns:a16="http://schemas.microsoft.com/office/drawing/2014/main" id="{2132AF3D-FE8B-3B70-0B7D-ADFFD6EBD418}"/>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2" name="Picture 1">
            <a:extLst>
              <a:ext uri="{FF2B5EF4-FFF2-40B4-BE49-F238E27FC236}">
                <a16:creationId xmlns:a16="http://schemas.microsoft.com/office/drawing/2014/main" id="{BECED361-54D1-A643-7D7E-A2E1EED780B8}"/>
              </a:ext>
            </a:extLst>
          </p:cNvPr>
          <p:cNvPicPr>
            <a:picLocks noChangeAspect="1"/>
          </p:cNvPicPr>
          <p:nvPr/>
        </p:nvPicPr>
        <p:blipFill>
          <a:blip r:embed="rId5"/>
          <a:stretch>
            <a:fillRect/>
          </a:stretch>
        </p:blipFill>
        <p:spPr>
          <a:xfrm>
            <a:off x="7122478" y="1449388"/>
            <a:ext cx="4490085" cy="941705"/>
          </a:xfrm>
          <a:prstGeom prst="rect">
            <a:avLst/>
          </a:prstGeom>
        </p:spPr>
      </p:pic>
    </p:spTree>
    <p:extLst>
      <p:ext uri="{BB962C8B-B14F-4D97-AF65-F5344CB8AC3E}">
        <p14:creationId xmlns:p14="http://schemas.microsoft.com/office/powerpoint/2010/main" val="2717462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C4244-8F99-B26B-AC92-12343B993E22}"/>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65D95DA0-9E2E-26E4-92B4-D5454E441C89}"/>
              </a:ext>
            </a:extLst>
          </p:cNvPr>
          <p:cNvSpPr txBox="1"/>
          <p:nvPr/>
        </p:nvSpPr>
        <p:spPr>
          <a:xfrm>
            <a:off x="6099134" y="2253204"/>
            <a:ext cx="5791198" cy="26789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lnSpc>
                <a:spcPts val="2300"/>
              </a:lnSpc>
              <a:spcBef>
                <a:spcPts val="1150"/>
              </a:spcBef>
              <a:buFont typeface="Arial" panose="020B0604020202020204" pitchFamily="34" charset="0"/>
              <a:buChar char="•"/>
            </a:pPr>
            <a:endParaRPr lang="es-ES" sz="1600" b="1">
              <a:cs typeface="Arial" panose="020B0604020202020204"/>
            </a:endParaRPr>
          </a:p>
        </p:txBody>
      </p:sp>
      <p:pic>
        <p:nvPicPr>
          <p:cNvPr id="12" name="Picture 11" descr="A logo with a circle and text&#10;&#10;AI-generated content may be incorrect.">
            <a:extLst>
              <a:ext uri="{FF2B5EF4-FFF2-40B4-BE49-F238E27FC236}">
                <a16:creationId xmlns:a16="http://schemas.microsoft.com/office/drawing/2014/main" id="{C7BDF080-1F0A-A774-D532-C814D4D3FB84}"/>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BADEF46B-A914-7205-2587-1D0C3091D2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sp>
        <p:nvSpPr>
          <p:cNvPr id="16" name="Título 1">
            <a:extLst>
              <a:ext uri="{FF2B5EF4-FFF2-40B4-BE49-F238E27FC236}">
                <a16:creationId xmlns:a16="http://schemas.microsoft.com/office/drawing/2014/main" id="{CF59A177-F76B-F9ED-B3EE-17B472C2A900}"/>
              </a:ext>
            </a:extLst>
          </p:cNvPr>
          <p:cNvSpPr>
            <a:spLocks noGrp="1"/>
          </p:cNvSpPr>
          <p:nvPr>
            <p:ph type="title"/>
          </p:nvPr>
        </p:nvSpPr>
        <p:spPr>
          <a:xfrm>
            <a:off x="407988" y="326044"/>
            <a:ext cx="11376024" cy="898871"/>
          </a:xfrm>
        </p:spPr>
        <p:txBody>
          <a:bodyPr/>
          <a:lstStyle/>
          <a:p>
            <a:r>
              <a:rPr lang="es-ES">
                <a:solidFill>
                  <a:schemeClr val="accent5">
                    <a:lumMod val="76000"/>
                  </a:schemeClr>
                </a:solidFill>
                <a:cs typeface="Arial"/>
              </a:rPr>
              <a:t>MAGNETIC OVERSHOOT STUDIES IN PLANETARY</a:t>
            </a:r>
            <a:br>
              <a:rPr lang="es-ES">
                <a:solidFill>
                  <a:schemeClr val="accent5">
                    <a:lumMod val="76000"/>
                  </a:schemeClr>
                </a:solidFill>
                <a:cs typeface="Arial"/>
              </a:rPr>
            </a:br>
            <a:r>
              <a:rPr lang="es-ES">
                <a:solidFill>
                  <a:schemeClr val="accent5">
                    <a:lumMod val="76000"/>
                  </a:schemeClr>
                </a:solidFill>
                <a:cs typeface="Arial"/>
              </a:rPr>
              <a:t>BOW SHOCKS</a:t>
            </a:r>
          </a:p>
        </p:txBody>
      </p:sp>
      <p:sp>
        <p:nvSpPr>
          <p:cNvPr id="4" name="Footer Placeholder 4">
            <a:extLst>
              <a:ext uri="{FF2B5EF4-FFF2-40B4-BE49-F238E27FC236}">
                <a16:creationId xmlns:a16="http://schemas.microsoft.com/office/drawing/2014/main" id="{439E1AA5-9AC2-1D74-DD01-4070018FC364}"/>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10" name="Picture 9">
            <a:extLst>
              <a:ext uri="{FF2B5EF4-FFF2-40B4-BE49-F238E27FC236}">
                <a16:creationId xmlns:a16="http://schemas.microsoft.com/office/drawing/2014/main" id="{0FEF5931-64C7-EC1B-539F-F7EDA669C706}"/>
              </a:ext>
            </a:extLst>
          </p:cNvPr>
          <p:cNvPicPr>
            <a:picLocks noChangeAspect="1"/>
          </p:cNvPicPr>
          <p:nvPr/>
        </p:nvPicPr>
        <p:blipFill>
          <a:blip r:embed="rId4"/>
          <a:stretch>
            <a:fillRect/>
          </a:stretch>
        </p:blipFill>
        <p:spPr>
          <a:xfrm>
            <a:off x="720216" y="1212101"/>
            <a:ext cx="4713078" cy="4908251"/>
          </a:xfrm>
          <a:prstGeom prst="rect">
            <a:avLst/>
          </a:prstGeom>
        </p:spPr>
      </p:pic>
      <p:sp>
        <p:nvSpPr>
          <p:cNvPr id="11" name="TextBox 10">
            <a:extLst>
              <a:ext uri="{FF2B5EF4-FFF2-40B4-BE49-F238E27FC236}">
                <a16:creationId xmlns:a16="http://schemas.microsoft.com/office/drawing/2014/main" id="{1ECCB036-6B90-5E16-26C9-711B8CFE735D}"/>
              </a:ext>
            </a:extLst>
          </p:cNvPr>
          <p:cNvSpPr txBox="1"/>
          <p:nvPr/>
        </p:nvSpPr>
        <p:spPr>
          <a:xfrm>
            <a:off x="3125638" y="6123676"/>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Masters et al. (2013)</a:t>
            </a:r>
          </a:p>
        </p:txBody>
      </p:sp>
      <p:pic>
        <p:nvPicPr>
          <p:cNvPr id="13" name="Picture 12">
            <a:extLst>
              <a:ext uri="{FF2B5EF4-FFF2-40B4-BE49-F238E27FC236}">
                <a16:creationId xmlns:a16="http://schemas.microsoft.com/office/drawing/2014/main" id="{007F5B73-8A59-6F1B-9688-8140F6CCC177}"/>
              </a:ext>
            </a:extLst>
          </p:cNvPr>
          <p:cNvPicPr>
            <a:picLocks noChangeAspect="1"/>
          </p:cNvPicPr>
          <p:nvPr/>
        </p:nvPicPr>
        <p:blipFill>
          <a:blip r:embed="rId5"/>
          <a:stretch>
            <a:fillRect/>
          </a:stretch>
        </p:blipFill>
        <p:spPr>
          <a:xfrm>
            <a:off x="5867759" y="1463704"/>
            <a:ext cx="6020519" cy="2737270"/>
          </a:xfrm>
          <a:prstGeom prst="rect">
            <a:avLst/>
          </a:prstGeom>
        </p:spPr>
      </p:pic>
      <p:sp>
        <p:nvSpPr>
          <p:cNvPr id="15" name="TextBox 14">
            <a:extLst>
              <a:ext uri="{FF2B5EF4-FFF2-40B4-BE49-F238E27FC236}">
                <a16:creationId xmlns:a16="http://schemas.microsoft.com/office/drawing/2014/main" id="{9116C05B-B624-EF49-B822-43125D7B492F}"/>
              </a:ext>
            </a:extLst>
          </p:cNvPr>
          <p:cNvSpPr txBox="1"/>
          <p:nvPr/>
        </p:nvSpPr>
        <p:spPr>
          <a:xfrm>
            <a:off x="9236015" y="4197109"/>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Gedalin et al. (2023)</a:t>
            </a:r>
          </a:p>
        </p:txBody>
      </p:sp>
      <p:sp>
        <p:nvSpPr>
          <p:cNvPr id="18" name="Text Placeholder 2">
            <a:extLst>
              <a:ext uri="{FF2B5EF4-FFF2-40B4-BE49-F238E27FC236}">
                <a16:creationId xmlns:a16="http://schemas.microsoft.com/office/drawing/2014/main" id="{30BF5B66-604A-D7B0-BF3F-4E18CE580D97}"/>
              </a:ext>
            </a:extLst>
          </p:cNvPr>
          <p:cNvSpPr>
            <a:spLocks noGrp="1"/>
          </p:cNvSpPr>
          <p:nvPr>
            <p:ph type="body" idx="1"/>
          </p:nvPr>
        </p:nvSpPr>
        <p:spPr>
          <a:xfrm>
            <a:off x="6077572" y="4379546"/>
            <a:ext cx="5587821" cy="1760966"/>
          </a:xfrm>
        </p:spPr>
        <p:txBody>
          <a:bodyPr/>
          <a:lstStyle/>
          <a:p>
            <a:endParaRPr lang="en-US">
              <a:latin typeface="Lucida Sans"/>
              <a:cs typeface="Arial"/>
            </a:endParaRPr>
          </a:p>
          <a:p>
            <a:pPr marL="114300" indent="0">
              <a:buNone/>
            </a:pPr>
            <a:r>
              <a:rPr lang="en-US">
                <a:solidFill>
                  <a:srgbClr val="FFFFFF"/>
                </a:solidFill>
                <a:latin typeface="Trade Gothic Next Light"/>
                <a:cs typeface="Arial"/>
              </a:rPr>
              <a:t>Magnetic </a:t>
            </a:r>
          </a:p>
          <a:p>
            <a:pPr>
              <a:buClr>
                <a:prstClr val="black"/>
              </a:buClr>
            </a:pPr>
            <a:r>
              <a:rPr lang="en-US" sz="2400" b="1">
                <a:solidFill>
                  <a:schemeClr val="bg1"/>
                </a:solidFill>
                <a:latin typeface="Lucida Sans"/>
                <a:cs typeface="Arial"/>
              </a:rPr>
              <a:t>Magnetic overshoot amplitude has been linked to increasing Mach number</a:t>
            </a:r>
          </a:p>
        </p:txBody>
      </p:sp>
    </p:spTree>
    <p:extLst>
      <p:ext uri="{BB962C8B-B14F-4D97-AF65-F5344CB8AC3E}">
        <p14:creationId xmlns:p14="http://schemas.microsoft.com/office/powerpoint/2010/main" val="3515805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1A03D-5780-8A3E-3907-BB19A1A3C68B}"/>
            </a:ext>
          </a:extLst>
        </p:cNvPr>
        <p:cNvGrpSpPr/>
        <p:nvPr/>
      </p:nvGrpSpPr>
      <p:grpSpPr>
        <a:xfrm>
          <a:off x="0" y="0"/>
          <a:ext cx="0" cy="0"/>
          <a:chOff x="0" y="0"/>
          <a:chExt cx="0" cy="0"/>
        </a:xfrm>
      </p:grpSpPr>
      <p:pic>
        <p:nvPicPr>
          <p:cNvPr id="12" name="Picture 11" descr="A logo with a circle and text&#10;&#10;AI-generated content may be incorrect.">
            <a:extLst>
              <a:ext uri="{FF2B5EF4-FFF2-40B4-BE49-F238E27FC236}">
                <a16:creationId xmlns:a16="http://schemas.microsoft.com/office/drawing/2014/main" id="{9943723D-76F6-8173-9F2D-D92D67E48609}"/>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3BB96089-26D9-11DC-BC94-A3FC020120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sp>
        <p:nvSpPr>
          <p:cNvPr id="16" name="Título 1">
            <a:extLst>
              <a:ext uri="{FF2B5EF4-FFF2-40B4-BE49-F238E27FC236}">
                <a16:creationId xmlns:a16="http://schemas.microsoft.com/office/drawing/2014/main" id="{B45F8E01-20A7-B402-B958-3C7ADF95F79A}"/>
              </a:ext>
            </a:extLst>
          </p:cNvPr>
          <p:cNvSpPr>
            <a:spLocks noGrp="1"/>
          </p:cNvSpPr>
          <p:nvPr>
            <p:ph type="title"/>
          </p:nvPr>
        </p:nvSpPr>
        <p:spPr>
          <a:xfrm>
            <a:off x="407988" y="326044"/>
            <a:ext cx="11376024" cy="898871"/>
          </a:xfrm>
        </p:spPr>
        <p:txBody>
          <a:bodyPr/>
          <a:lstStyle/>
          <a:p>
            <a:r>
              <a:rPr lang="es-ES">
                <a:solidFill>
                  <a:schemeClr val="accent5">
                    <a:lumMod val="76000"/>
                  </a:schemeClr>
                </a:solidFill>
                <a:cs typeface="Arial"/>
              </a:rPr>
              <a:t>MAGNETIC OVERSHOOT has </a:t>
            </a:r>
            <a:r>
              <a:rPr lang="es-ES" err="1">
                <a:solidFill>
                  <a:schemeClr val="accent5">
                    <a:lumMod val="76000"/>
                  </a:schemeClr>
                </a:solidFill>
                <a:cs typeface="Arial"/>
              </a:rPr>
              <a:t>been</a:t>
            </a:r>
            <a:r>
              <a:rPr lang="es-ES">
                <a:solidFill>
                  <a:schemeClr val="accent5">
                    <a:lumMod val="76000"/>
                  </a:schemeClr>
                </a:solidFill>
                <a:cs typeface="Arial"/>
              </a:rPr>
              <a:t> </a:t>
            </a:r>
            <a:r>
              <a:rPr lang="es-ES" err="1">
                <a:solidFill>
                  <a:schemeClr val="accent5">
                    <a:lumMod val="76000"/>
                  </a:schemeClr>
                </a:solidFill>
                <a:cs typeface="Arial"/>
              </a:rPr>
              <a:t>studied</a:t>
            </a:r>
            <a:r>
              <a:rPr lang="es-ES">
                <a:solidFill>
                  <a:schemeClr val="accent5">
                    <a:lumMod val="76000"/>
                  </a:schemeClr>
                </a:solidFill>
                <a:cs typeface="Arial"/>
              </a:rPr>
              <a:t> in </a:t>
            </a:r>
            <a:r>
              <a:rPr lang="es-ES" err="1">
                <a:solidFill>
                  <a:schemeClr val="accent5">
                    <a:lumMod val="76000"/>
                  </a:schemeClr>
                </a:solidFill>
                <a:cs typeface="Arial"/>
              </a:rPr>
              <a:t>pic</a:t>
            </a:r>
            <a:br>
              <a:rPr lang="en-US"/>
            </a:br>
            <a:r>
              <a:rPr lang="es-ES" err="1">
                <a:solidFill>
                  <a:schemeClr val="accent5">
                    <a:lumMod val="76000"/>
                  </a:schemeClr>
                </a:solidFill>
                <a:cs typeface="Arial"/>
              </a:rPr>
              <a:t>simulations</a:t>
            </a:r>
            <a:r>
              <a:rPr lang="es-ES">
                <a:solidFill>
                  <a:schemeClr val="accent5">
                    <a:lumMod val="76000"/>
                  </a:schemeClr>
                </a:solidFill>
                <a:cs typeface="Arial"/>
              </a:rPr>
              <a:t>: </a:t>
            </a:r>
            <a:r>
              <a:rPr lang="es-ES" err="1">
                <a:solidFill>
                  <a:schemeClr val="accent5">
                    <a:lumMod val="76000"/>
                  </a:schemeClr>
                </a:solidFill>
                <a:cs typeface="Arial"/>
              </a:rPr>
              <a:t>weibel</a:t>
            </a:r>
            <a:r>
              <a:rPr lang="es-ES">
                <a:solidFill>
                  <a:schemeClr val="accent5">
                    <a:lumMod val="76000"/>
                  </a:schemeClr>
                </a:solidFill>
                <a:cs typeface="Arial"/>
              </a:rPr>
              <a:t> </a:t>
            </a:r>
            <a:r>
              <a:rPr lang="es-ES" err="1">
                <a:solidFill>
                  <a:schemeClr val="accent5">
                    <a:lumMod val="76000"/>
                  </a:schemeClr>
                </a:solidFill>
                <a:cs typeface="Arial"/>
              </a:rPr>
              <a:t>instability</a:t>
            </a:r>
          </a:p>
        </p:txBody>
      </p:sp>
      <p:sp>
        <p:nvSpPr>
          <p:cNvPr id="4" name="Footer Placeholder 4">
            <a:extLst>
              <a:ext uri="{FF2B5EF4-FFF2-40B4-BE49-F238E27FC236}">
                <a16:creationId xmlns:a16="http://schemas.microsoft.com/office/drawing/2014/main" id="{55AC632B-2A89-8BAE-3D68-F9C95498D6E8}"/>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2" name="Picture 1">
            <a:extLst>
              <a:ext uri="{FF2B5EF4-FFF2-40B4-BE49-F238E27FC236}">
                <a16:creationId xmlns:a16="http://schemas.microsoft.com/office/drawing/2014/main" id="{AFB74ACB-7B18-8AE3-AA1B-B230271F7E7A}"/>
              </a:ext>
            </a:extLst>
          </p:cNvPr>
          <p:cNvPicPr>
            <a:picLocks noChangeAspect="1"/>
          </p:cNvPicPr>
          <p:nvPr/>
        </p:nvPicPr>
        <p:blipFill>
          <a:blip r:embed="rId4"/>
          <a:stretch>
            <a:fillRect/>
          </a:stretch>
        </p:blipFill>
        <p:spPr>
          <a:xfrm>
            <a:off x="3874176" y="1528445"/>
            <a:ext cx="3603584" cy="2349644"/>
          </a:xfrm>
          <a:prstGeom prst="rect">
            <a:avLst/>
          </a:prstGeom>
        </p:spPr>
      </p:pic>
      <p:sp>
        <p:nvSpPr>
          <p:cNvPr id="5" name="Text Placeholder 4">
            <a:extLst>
              <a:ext uri="{FF2B5EF4-FFF2-40B4-BE49-F238E27FC236}">
                <a16:creationId xmlns:a16="http://schemas.microsoft.com/office/drawing/2014/main" id="{B9CD8152-0545-1F38-4F2D-665680D4F8A3}"/>
              </a:ext>
            </a:extLst>
          </p:cNvPr>
          <p:cNvSpPr>
            <a:spLocks noGrp="1"/>
          </p:cNvSpPr>
          <p:nvPr>
            <p:ph type="body" idx="1"/>
          </p:nvPr>
        </p:nvSpPr>
        <p:spPr>
          <a:xfrm>
            <a:off x="6795945" y="4863511"/>
            <a:ext cx="5384621" cy="1462683"/>
          </a:xfrm>
        </p:spPr>
        <p:txBody>
          <a:bodyPr/>
          <a:lstStyle/>
          <a:p>
            <a:r>
              <a:rPr lang="en-US">
                <a:solidFill>
                  <a:schemeClr val="accent5">
                    <a:lumMod val="76000"/>
                  </a:schemeClr>
                </a:solidFill>
                <a:latin typeface="Lucida Sans"/>
              </a:rPr>
              <a:t>Magnetic field is amplified beyond compression.</a:t>
            </a:r>
          </a:p>
          <a:p>
            <a:pPr>
              <a:buClr>
                <a:srgbClr val="000000"/>
              </a:buClr>
            </a:pPr>
            <a:r>
              <a:rPr lang="en-US">
                <a:solidFill>
                  <a:schemeClr val="accent5">
                    <a:lumMod val="76000"/>
                  </a:schemeClr>
                </a:solidFill>
                <a:latin typeface="Lucida Sans"/>
              </a:rPr>
              <a:t>In agreement with planetary bow shock observations.</a:t>
            </a:r>
          </a:p>
        </p:txBody>
      </p:sp>
      <p:pic>
        <p:nvPicPr>
          <p:cNvPr id="7" name="Picture 6">
            <a:extLst>
              <a:ext uri="{FF2B5EF4-FFF2-40B4-BE49-F238E27FC236}">
                <a16:creationId xmlns:a16="http://schemas.microsoft.com/office/drawing/2014/main" id="{C9E7510D-782C-DC5E-036F-D4701C8F14C7}"/>
              </a:ext>
            </a:extLst>
          </p:cNvPr>
          <p:cNvPicPr>
            <a:picLocks noChangeAspect="1"/>
          </p:cNvPicPr>
          <p:nvPr/>
        </p:nvPicPr>
        <p:blipFill>
          <a:blip r:embed="rId5"/>
          <a:stretch>
            <a:fillRect/>
          </a:stretch>
        </p:blipFill>
        <p:spPr>
          <a:xfrm>
            <a:off x="453946" y="1405418"/>
            <a:ext cx="3342669" cy="2636392"/>
          </a:xfrm>
          <a:prstGeom prst="rect">
            <a:avLst/>
          </a:prstGeom>
        </p:spPr>
      </p:pic>
      <p:sp>
        <p:nvSpPr>
          <p:cNvPr id="17" name="TextBox 16">
            <a:extLst>
              <a:ext uri="{FF2B5EF4-FFF2-40B4-BE49-F238E27FC236}">
                <a16:creationId xmlns:a16="http://schemas.microsoft.com/office/drawing/2014/main" id="{37C74482-0B49-1533-8877-F278FD753A07}"/>
              </a:ext>
            </a:extLst>
          </p:cNvPr>
          <p:cNvSpPr txBox="1"/>
          <p:nvPr/>
        </p:nvSpPr>
        <p:spPr>
          <a:xfrm>
            <a:off x="5508298" y="3879772"/>
            <a:ext cx="222584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rPr>
              <a:t>Bohdan et al (2021).</a:t>
            </a:r>
          </a:p>
        </p:txBody>
      </p:sp>
      <p:pic>
        <p:nvPicPr>
          <p:cNvPr id="20" name="Picture 19">
            <a:extLst>
              <a:ext uri="{FF2B5EF4-FFF2-40B4-BE49-F238E27FC236}">
                <a16:creationId xmlns:a16="http://schemas.microsoft.com/office/drawing/2014/main" id="{1EA368DE-DE07-BB66-DEB0-523482EEDE4D}"/>
              </a:ext>
            </a:extLst>
          </p:cNvPr>
          <p:cNvPicPr>
            <a:picLocks noChangeAspect="1"/>
          </p:cNvPicPr>
          <p:nvPr/>
        </p:nvPicPr>
        <p:blipFill>
          <a:blip r:embed="rId6"/>
          <a:stretch>
            <a:fillRect/>
          </a:stretch>
        </p:blipFill>
        <p:spPr>
          <a:xfrm>
            <a:off x="7474810" y="1454137"/>
            <a:ext cx="4513081" cy="2780039"/>
          </a:xfrm>
          <a:prstGeom prst="rect">
            <a:avLst/>
          </a:prstGeom>
        </p:spPr>
      </p:pic>
      <p:sp>
        <p:nvSpPr>
          <p:cNvPr id="21" name="TextBox 20">
            <a:extLst>
              <a:ext uri="{FF2B5EF4-FFF2-40B4-BE49-F238E27FC236}">
                <a16:creationId xmlns:a16="http://schemas.microsoft.com/office/drawing/2014/main" id="{5ADFA84B-2C74-08D7-4A6D-5B8D40ABAA41}"/>
              </a:ext>
            </a:extLst>
          </p:cNvPr>
          <p:cNvSpPr txBox="1"/>
          <p:nvPr/>
        </p:nvSpPr>
        <p:spPr>
          <a:xfrm>
            <a:off x="10292500" y="4236657"/>
            <a:ext cx="157959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rPr>
              <a:t>Kato et al (2010).</a:t>
            </a:r>
          </a:p>
        </p:txBody>
      </p:sp>
      <p:sp>
        <p:nvSpPr>
          <p:cNvPr id="23" name="TextBox 22">
            <a:extLst>
              <a:ext uri="{FF2B5EF4-FFF2-40B4-BE49-F238E27FC236}">
                <a16:creationId xmlns:a16="http://schemas.microsoft.com/office/drawing/2014/main" id="{11B2FF38-443C-506B-E4A5-C48BBD3E7E1C}"/>
              </a:ext>
            </a:extLst>
          </p:cNvPr>
          <p:cNvSpPr txBox="1"/>
          <p:nvPr/>
        </p:nvSpPr>
        <p:spPr>
          <a:xfrm>
            <a:off x="273170" y="4866736"/>
            <a:ext cx="60960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Lucida Sans"/>
              </a:rPr>
              <a:t>Ion Weibel instability, is driven directly by the counter- streaming of the reflected and incoming ion beams, and producing quasi-static filamentary currents and magnetic fields.</a:t>
            </a:r>
          </a:p>
          <a:p>
            <a:pPr algn="ctr"/>
            <a:endParaRPr lang="en-US">
              <a:solidFill>
                <a:schemeClr val="bg1"/>
              </a:solidFill>
              <a:latin typeface="Lucida Sans"/>
            </a:endParaRPr>
          </a:p>
        </p:txBody>
      </p:sp>
    </p:spTree>
    <p:extLst>
      <p:ext uri="{BB962C8B-B14F-4D97-AF65-F5344CB8AC3E}">
        <p14:creationId xmlns:p14="http://schemas.microsoft.com/office/powerpoint/2010/main" val="2775223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1FC67-7C62-4178-4779-7DB2FFB7D12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EC9B54AD-B861-FD94-2E34-D171B7ADCFFD}"/>
              </a:ext>
            </a:extLst>
          </p:cNvPr>
          <p:cNvSpPr>
            <a:spLocks noGrp="1"/>
          </p:cNvSpPr>
          <p:nvPr>
            <p:ph type="title"/>
          </p:nvPr>
        </p:nvSpPr>
        <p:spPr/>
        <p:txBody>
          <a:bodyPr/>
          <a:lstStyle/>
          <a:p>
            <a:r>
              <a:rPr lang="es-ES">
                <a:solidFill>
                  <a:schemeClr val="accent5">
                    <a:lumMod val="76000"/>
                  </a:schemeClr>
                </a:solidFill>
                <a:cs typeface="Arial"/>
              </a:rPr>
              <a:t>Weibel INSTABILITY in </a:t>
            </a:r>
            <a:r>
              <a:rPr lang="es-ES" err="1">
                <a:solidFill>
                  <a:schemeClr val="accent5">
                    <a:lumMod val="76000"/>
                  </a:schemeClr>
                </a:solidFill>
                <a:cs typeface="Arial"/>
              </a:rPr>
              <a:t>simulations</a:t>
            </a:r>
            <a:endParaRPr lang="es-ES">
              <a:solidFill>
                <a:schemeClr val="accent5">
                  <a:lumMod val="76000"/>
                </a:schemeClr>
              </a:solidFill>
              <a:cs typeface="Arial"/>
            </a:endParaRPr>
          </a:p>
        </p:txBody>
      </p:sp>
      <p:pic>
        <p:nvPicPr>
          <p:cNvPr id="12" name="Picture 11" descr="A logo with a circle and text&#10;&#10;AI-generated content may be incorrect.">
            <a:extLst>
              <a:ext uri="{FF2B5EF4-FFF2-40B4-BE49-F238E27FC236}">
                <a16:creationId xmlns:a16="http://schemas.microsoft.com/office/drawing/2014/main" id="{9D07C49C-EA5A-8862-C400-0495AE90BEE3}"/>
              </a:ext>
            </a:extLst>
          </p:cNvPr>
          <p:cNvPicPr>
            <a:picLocks noChangeAspect="1"/>
          </p:cNvPicPr>
          <p:nvPr/>
        </p:nvPicPr>
        <p:blipFill>
          <a:blip r:embed="rId4"/>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B77EC0C7-847D-0451-CD4B-536D02645A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24360" y="322867"/>
            <a:ext cx="668712" cy="681487"/>
          </a:xfrm>
          <a:prstGeom prst="rect">
            <a:avLst/>
          </a:prstGeom>
        </p:spPr>
      </p:pic>
      <p:pic>
        <p:nvPicPr>
          <p:cNvPr id="3" name="trajectory_frames_1-ezgif.com-gif-to-mp4-converter">
            <a:hlinkClick r:id="" action="ppaction://media"/>
            <a:extLst>
              <a:ext uri="{FF2B5EF4-FFF2-40B4-BE49-F238E27FC236}">
                <a16:creationId xmlns:a16="http://schemas.microsoft.com/office/drawing/2014/main" id="{F26EFB10-18CB-E449-5B69-37D83985F56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08313" y="1274041"/>
            <a:ext cx="10775372" cy="4742872"/>
          </a:xfrm>
          <a:prstGeom prst="rect">
            <a:avLst/>
          </a:prstGeom>
        </p:spPr>
      </p:pic>
      <p:sp>
        <p:nvSpPr>
          <p:cNvPr id="5" name="Footer Placeholder 4">
            <a:extLst>
              <a:ext uri="{FF2B5EF4-FFF2-40B4-BE49-F238E27FC236}">
                <a16:creationId xmlns:a16="http://schemas.microsoft.com/office/drawing/2014/main" id="{018971E6-DE18-2929-1226-AA7C6A5789E0}"/>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Tree>
    <p:extLst>
      <p:ext uri="{BB962C8B-B14F-4D97-AF65-F5344CB8AC3E}">
        <p14:creationId xmlns:p14="http://schemas.microsoft.com/office/powerpoint/2010/main" val="191351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3AD79-3CB4-8438-8AC3-FB81E3DEAB3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82EC328-733E-4BC2-515D-2F886D172769}"/>
              </a:ext>
            </a:extLst>
          </p:cNvPr>
          <p:cNvSpPr>
            <a:spLocks noGrp="1"/>
          </p:cNvSpPr>
          <p:nvPr>
            <p:ph type="title"/>
          </p:nvPr>
        </p:nvSpPr>
        <p:spPr>
          <a:xfrm>
            <a:off x="4059837" y="3038176"/>
            <a:ext cx="4403006" cy="379212"/>
          </a:xfrm>
        </p:spPr>
        <p:txBody>
          <a:bodyPr/>
          <a:lstStyle/>
          <a:p>
            <a:r>
              <a:rPr lang="es-ES">
                <a:solidFill>
                  <a:schemeClr val="accent5">
                    <a:lumMod val="76000"/>
                  </a:schemeClr>
                </a:solidFill>
                <a:cs typeface="Arial"/>
              </a:rPr>
              <a:t>DATA CORRECTIONS</a:t>
            </a:r>
          </a:p>
        </p:txBody>
      </p:sp>
      <p:pic>
        <p:nvPicPr>
          <p:cNvPr id="12" name="Picture 11" descr="A logo with a circle and text&#10;&#10;AI-generated content may be incorrect.">
            <a:extLst>
              <a:ext uri="{FF2B5EF4-FFF2-40B4-BE49-F238E27FC236}">
                <a16:creationId xmlns:a16="http://schemas.microsoft.com/office/drawing/2014/main" id="{06B614AB-F867-722A-ACC1-DA90A3671B0D}"/>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766EBA2A-9C5F-3BC1-346C-17CD6D2CBE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sp>
        <p:nvSpPr>
          <p:cNvPr id="4" name="Footer Placeholder 4">
            <a:extLst>
              <a:ext uri="{FF2B5EF4-FFF2-40B4-BE49-F238E27FC236}">
                <a16:creationId xmlns:a16="http://schemas.microsoft.com/office/drawing/2014/main" id="{A4A7F73F-77D1-63F6-8689-D04E302FC9C9}"/>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Tree>
    <p:extLst>
      <p:ext uri="{BB962C8B-B14F-4D97-AF65-F5344CB8AC3E}">
        <p14:creationId xmlns:p14="http://schemas.microsoft.com/office/powerpoint/2010/main" val="839589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411DD-312B-A529-ECC0-059A1D482C3C}"/>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035F6F63-3BE2-8FF9-7E3A-6467971E9B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29034" y="1371600"/>
            <a:ext cx="5870261" cy="4114800"/>
          </a:xfrm>
          <a:prstGeom prst="rect">
            <a:avLst/>
          </a:prstGeom>
        </p:spPr>
      </p:pic>
      <p:sp>
        <p:nvSpPr>
          <p:cNvPr id="2" name="Título 1">
            <a:extLst>
              <a:ext uri="{FF2B5EF4-FFF2-40B4-BE49-F238E27FC236}">
                <a16:creationId xmlns:a16="http://schemas.microsoft.com/office/drawing/2014/main" id="{3E3267CF-E6F5-D2E2-18F3-03391223BD02}"/>
              </a:ext>
            </a:extLst>
          </p:cNvPr>
          <p:cNvSpPr>
            <a:spLocks noGrp="1"/>
          </p:cNvSpPr>
          <p:nvPr>
            <p:ph type="title"/>
          </p:nvPr>
        </p:nvSpPr>
        <p:spPr/>
        <p:txBody>
          <a:bodyPr/>
          <a:lstStyle/>
          <a:p>
            <a:r>
              <a:rPr lang="es-ES" err="1">
                <a:solidFill>
                  <a:schemeClr val="accent5">
                    <a:lumMod val="76000"/>
                  </a:schemeClr>
                </a:solidFill>
                <a:cs typeface="Arial"/>
              </a:rPr>
              <a:t>Electrons</a:t>
            </a:r>
            <a:r>
              <a:rPr lang="es-ES">
                <a:solidFill>
                  <a:schemeClr val="accent5">
                    <a:lumMod val="76000"/>
                  </a:schemeClr>
                </a:solidFill>
                <a:cs typeface="Arial"/>
              </a:rPr>
              <a:t> are </a:t>
            </a:r>
            <a:r>
              <a:rPr lang="es-ES" err="1">
                <a:solidFill>
                  <a:schemeClr val="accent5">
                    <a:lumMod val="76000"/>
                  </a:schemeClr>
                </a:solidFill>
                <a:cs typeface="Arial"/>
              </a:rPr>
              <a:t>measured</a:t>
            </a:r>
            <a:r>
              <a:rPr lang="es-ES">
                <a:solidFill>
                  <a:schemeClr val="accent5">
                    <a:lumMod val="76000"/>
                  </a:schemeClr>
                </a:solidFill>
                <a:cs typeface="Arial"/>
              </a:rPr>
              <a:t> at </a:t>
            </a:r>
            <a:r>
              <a:rPr lang="es-ES" err="1">
                <a:solidFill>
                  <a:schemeClr val="accent5">
                    <a:lumMod val="76000"/>
                  </a:schemeClr>
                </a:solidFill>
                <a:cs typeface="Arial"/>
              </a:rPr>
              <a:t>higher</a:t>
            </a:r>
            <a:r>
              <a:rPr lang="es-ES">
                <a:solidFill>
                  <a:schemeClr val="accent5">
                    <a:lumMod val="76000"/>
                  </a:schemeClr>
                </a:solidFill>
                <a:cs typeface="Arial"/>
              </a:rPr>
              <a:t> </a:t>
            </a:r>
            <a:r>
              <a:rPr lang="es-ES" err="1">
                <a:solidFill>
                  <a:schemeClr val="accent5">
                    <a:lumMod val="76000"/>
                  </a:schemeClr>
                </a:solidFill>
                <a:cs typeface="Arial"/>
              </a:rPr>
              <a:t>energies</a:t>
            </a:r>
          </a:p>
        </p:txBody>
      </p:sp>
      <p:pic>
        <p:nvPicPr>
          <p:cNvPr id="12" name="Picture 11" descr="A logo with a circle and text&#10;&#10;AI-generated content may be incorrect.">
            <a:extLst>
              <a:ext uri="{FF2B5EF4-FFF2-40B4-BE49-F238E27FC236}">
                <a16:creationId xmlns:a16="http://schemas.microsoft.com/office/drawing/2014/main" id="{C9B90B77-423E-1B97-3592-7068035975EF}"/>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201C2DDF-E8D2-D9D3-4A85-C3F1D0D52C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
        <p:nvSpPr>
          <p:cNvPr id="4" name="TextBox 3">
            <a:extLst>
              <a:ext uri="{FF2B5EF4-FFF2-40B4-BE49-F238E27FC236}">
                <a16:creationId xmlns:a16="http://schemas.microsoft.com/office/drawing/2014/main" id="{C71EB026-4C10-DA9C-2245-7510312481FE}"/>
              </a:ext>
            </a:extLst>
          </p:cNvPr>
          <p:cNvSpPr txBox="1"/>
          <p:nvPr/>
        </p:nvSpPr>
        <p:spPr>
          <a:xfrm>
            <a:off x="595661" y="1718694"/>
            <a:ext cx="521151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b="1">
                <a:solidFill>
                  <a:srgbClr val="00B050"/>
                </a:solidFill>
                <a:latin typeface="Lucida Sans"/>
              </a:rPr>
              <a:t>Spacecraft potential</a:t>
            </a:r>
          </a:p>
          <a:p>
            <a:pPr marL="285750" indent="-285750">
              <a:buFont typeface="Courier New"/>
              <a:buChar char="o"/>
            </a:pPr>
            <a:r>
              <a:rPr lang="en-US" b="1">
                <a:solidFill>
                  <a:schemeClr val="bg1"/>
                </a:solidFill>
                <a:latin typeface="Lucida Sans"/>
              </a:rPr>
              <a:t>Secondary electron removal</a:t>
            </a:r>
          </a:p>
          <a:p>
            <a:pPr marL="285750" indent="-285750">
              <a:buFont typeface="Courier New"/>
              <a:buChar char="o"/>
            </a:pPr>
            <a:r>
              <a:rPr lang="en-US" b="1">
                <a:solidFill>
                  <a:schemeClr val="bg1"/>
                </a:solidFill>
                <a:latin typeface="Lucida Sans"/>
              </a:rPr>
              <a:t>Extrapolation to zero energy</a:t>
            </a:r>
          </a:p>
          <a:p>
            <a:pPr marL="285750" indent="-285750">
              <a:buFont typeface="Courier New"/>
              <a:buChar char="o"/>
            </a:pPr>
            <a:r>
              <a:rPr lang="en-US" b="1">
                <a:solidFill>
                  <a:schemeClr val="bg1"/>
                </a:solidFill>
                <a:latin typeface="Lucida Sans"/>
              </a:rPr>
              <a:t>Distribution function normalization</a:t>
            </a:r>
          </a:p>
        </p:txBody>
      </p:sp>
      <p:pic>
        <p:nvPicPr>
          <p:cNvPr id="3" name="Graphic 2">
            <a:extLst>
              <a:ext uri="{FF2B5EF4-FFF2-40B4-BE49-F238E27FC236}">
                <a16:creationId xmlns:a16="http://schemas.microsoft.com/office/drawing/2014/main" id="{EB69DCED-673A-E3AA-AF0C-A6069B6FB4E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6338" y="3434284"/>
            <a:ext cx="4471360" cy="1714715"/>
          </a:xfrm>
          <a:prstGeom prst="rect">
            <a:avLst/>
          </a:prstGeom>
        </p:spPr>
      </p:pic>
      <p:sp>
        <p:nvSpPr>
          <p:cNvPr id="7" name="Footer Placeholder 4">
            <a:extLst>
              <a:ext uri="{FF2B5EF4-FFF2-40B4-BE49-F238E27FC236}">
                <a16:creationId xmlns:a16="http://schemas.microsoft.com/office/drawing/2014/main" id="{376CE394-28D5-A000-C519-796DE24D946C}"/>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Tree>
    <p:extLst>
      <p:ext uri="{BB962C8B-B14F-4D97-AF65-F5344CB8AC3E}">
        <p14:creationId xmlns:p14="http://schemas.microsoft.com/office/powerpoint/2010/main" val="616248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E1ED3-B3FB-4AB7-659C-E37383204042}"/>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57924DA4-3849-88B6-16C0-7972DD520B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29034" y="1371600"/>
            <a:ext cx="5870261" cy="4114800"/>
          </a:xfrm>
          <a:prstGeom prst="rect">
            <a:avLst/>
          </a:prstGeom>
        </p:spPr>
      </p:pic>
      <p:pic>
        <p:nvPicPr>
          <p:cNvPr id="12" name="Picture 11" descr="A logo with a circle and text&#10;&#10;AI-generated content may be incorrect.">
            <a:extLst>
              <a:ext uri="{FF2B5EF4-FFF2-40B4-BE49-F238E27FC236}">
                <a16:creationId xmlns:a16="http://schemas.microsoft.com/office/drawing/2014/main" id="{3EB49737-AD76-7C0C-20B2-15986135B27E}"/>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8B62A48F-D8D0-0D63-F22D-C55FBB3225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pic>
        <p:nvPicPr>
          <p:cNvPr id="3" name="Graphic 2">
            <a:extLst>
              <a:ext uri="{FF2B5EF4-FFF2-40B4-BE49-F238E27FC236}">
                <a16:creationId xmlns:a16="http://schemas.microsoft.com/office/drawing/2014/main" id="{FF8A521C-2219-5F2C-EB4A-0DF33026E2D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6338" y="3434284"/>
            <a:ext cx="4471360" cy="1714715"/>
          </a:xfrm>
          <a:prstGeom prst="rect">
            <a:avLst/>
          </a:prstGeom>
        </p:spPr>
      </p:pic>
      <p:sp>
        <p:nvSpPr>
          <p:cNvPr id="8" name="Footer Placeholder 4">
            <a:extLst>
              <a:ext uri="{FF2B5EF4-FFF2-40B4-BE49-F238E27FC236}">
                <a16:creationId xmlns:a16="http://schemas.microsoft.com/office/drawing/2014/main" id="{B3804BAD-7B3C-BDEF-14F5-56F277410B51}"/>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10" name="Graphic 9">
            <a:extLst>
              <a:ext uri="{FF2B5EF4-FFF2-40B4-BE49-F238E27FC236}">
                <a16:creationId xmlns:a16="http://schemas.microsoft.com/office/drawing/2014/main" id="{C6D8AF86-6482-6CB1-9DA6-93880D325FD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71355" y="5501496"/>
            <a:ext cx="2867025" cy="685800"/>
          </a:xfrm>
          <a:prstGeom prst="rect">
            <a:avLst/>
          </a:prstGeom>
        </p:spPr>
      </p:pic>
      <p:sp>
        <p:nvSpPr>
          <p:cNvPr id="7" name="TextBox 6">
            <a:extLst>
              <a:ext uri="{FF2B5EF4-FFF2-40B4-BE49-F238E27FC236}">
                <a16:creationId xmlns:a16="http://schemas.microsoft.com/office/drawing/2014/main" id="{B4ADB38B-5D38-346E-F522-D79332E454F8}"/>
              </a:ext>
            </a:extLst>
          </p:cNvPr>
          <p:cNvSpPr txBox="1"/>
          <p:nvPr/>
        </p:nvSpPr>
        <p:spPr>
          <a:xfrm>
            <a:off x="595661" y="1718694"/>
            <a:ext cx="521151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b="1">
                <a:solidFill>
                  <a:srgbClr val="00B050"/>
                </a:solidFill>
                <a:latin typeface="Lucida Sans"/>
              </a:rPr>
              <a:t>Spacecraft potential</a:t>
            </a:r>
          </a:p>
          <a:p>
            <a:pPr marL="285750" indent="-285750">
              <a:buFont typeface="Courier New"/>
              <a:buChar char="o"/>
            </a:pPr>
            <a:r>
              <a:rPr lang="en-US" b="1">
                <a:solidFill>
                  <a:schemeClr val="bg1"/>
                </a:solidFill>
                <a:latin typeface="Lucida Sans"/>
              </a:rPr>
              <a:t>Secondary electron removal</a:t>
            </a:r>
          </a:p>
          <a:p>
            <a:pPr marL="285750" indent="-285750">
              <a:buFont typeface="Courier New"/>
              <a:buChar char="o"/>
            </a:pPr>
            <a:r>
              <a:rPr lang="en-US" b="1">
                <a:solidFill>
                  <a:schemeClr val="bg1"/>
                </a:solidFill>
                <a:latin typeface="Lucida Sans"/>
              </a:rPr>
              <a:t>Extrapolation to zero energy</a:t>
            </a:r>
          </a:p>
          <a:p>
            <a:pPr marL="285750" indent="-285750">
              <a:buFont typeface="Courier New"/>
              <a:buChar char="o"/>
            </a:pPr>
            <a:r>
              <a:rPr lang="en-US" b="1">
                <a:solidFill>
                  <a:schemeClr val="bg1"/>
                </a:solidFill>
                <a:latin typeface="Lucida Sans"/>
              </a:rPr>
              <a:t>Distribution function normalization</a:t>
            </a:r>
          </a:p>
        </p:txBody>
      </p:sp>
      <p:sp>
        <p:nvSpPr>
          <p:cNvPr id="17" name="Título 1">
            <a:extLst>
              <a:ext uri="{FF2B5EF4-FFF2-40B4-BE49-F238E27FC236}">
                <a16:creationId xmlns:a16="http://schemas.microsoft.com/office/drawing/2014/main" id="{997E28A1-8C79-3F25-D008-18152D3A6EDF}"/>
              </a:ext>
            </a:extLst>
          </p:cNvPr>
          <p:cNvSpPr>
            <a:spLocks noGrp="1"/>
          </p:cNvSpPr>
          <p:nvPr>
            <p:ph type="title"/>
          </p:nvPr>
        </p:nvSpPr>
        <p:spPr>
          <a:xfrm>
            <a:off x="407988" y="349611"/>
            <a:ext cx="11376024" cy="451098"/>
          </a:xfrm>
        </p:spPr>
        <p:txBody>
          <a:bodyPr/>
          <a:lstStyle/>
          <a:p>
            <a:r>
              <a:rPr lang="es-ES" err="1">
                <a:solidFill>
                  <a:schemeClr val="accent5">
                    <a:lumMod val="76000"/>
                  </a:schemeClr>
                </a:solidFill>
                <a:cs typeface="Arial"/>
              </a:rPr>
              <a:t>Electrons</a:t>
            </a:r>
            <a:r>
              <a:rPr lang="es-ES">
                <a:solidFill>
                  <a:schemeClr val="accent5">
                    <a:lumMod val="76000"/>
                  </a:schemeClr>
                </a:solidFill>
                <a:cs typeface="Arial"/>
              </a:rPr>
              <a:t> are </a:t>
            </a:r>
            <a:r>
              <a:rPr lang="es-ES" err="1">
                <a:solidFill>
                  <a:schemeClr val="accent5">
                    <a:lumMod val="76000"/>
                  </a:schemeClr>
                </a:solidFill>
                <a:cs typeface="Arial"/>
              </a:rPr>
              <a:t>measured</a:t>
            </a:r>
            <a:r>
              <a:rPr lang="es-ES">
                <a:solidFill>
                  <a:schemeClr val="accent5">
                    <a:lumMod val="76000"/>
                  </a:schemeClr>
                </a:solidFill>
                <a:cs typeface="Arial"/>
              </a:rPr>
              <a:t> at </a:t>
            </a:r>
            <a:r>
              <a:rPr lang="es-ES" err="1">
                <a:solidFill>
                  <a:schemeClr val="accent5">
                    <a:lumMod val="76000"/>
                  </a:schemeClr>
                </a:solidFill>
                <a:cs typeface="Arial"/>
              </a:rPr>
              <a:t>higher</a:t>
            </a:r>
            <a:r>
              <a:rPr lang="es-ES">
                <a:solidFill>
                  <a:schemeClr val="accent5">
                    <a:lumMod val="76000"/>
                  </a:schemeClr>
                </a:solidFill>
                <a:cs typeface="Arial"/>
              </a:rPr>
              <a:t> </a:t>
            </a:r>
            <a:r>
              <a:rPr lang="es-ES" err="1">
                <a:solidFill>
                  <a:schemeClr val="accent5">
                    <a:lumMod val="76000"/>
                  </a:schemeClr>
                </a:solidFill>
                <a:cs typeface="Arial"/>
              </a:rPr>
              <a:t>energies</a:t>
            </a:r>
          </a:p>
        </p:txBody>
      </p:sp>
    </p:spTree>
    <p:extLst>
      <p:ext uri="{BB962C8B-B14F-4D97-AF65-F5344CB8AC3E}">
        <p14:creationId xmlns:p14="http://schemas.microsoft.com/office/powerpoint/2010/main" val="1112711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C6184-9D21-4BAE-DA4C-D33EC088187D}"/>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98E023C5-D3D7-7F45-A0BF-D7D07981998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34301" y="1371600"/>
            <a:ext cx="5870261" cy="4114800"/>
          </a:xfrm>
          <a:prstGeom prst="rect">
            <a:avLst/>
          </a:prstGeom>
        </p:spPr>
      </p:pic>
      <p:sp>
        <p:nvSpPr>
          <p:cNvPr id="2" name="Título 1">
            <a:extLst>
              <a:ext uri="{FF2B5EF4-FFF2-40B4-BE49-F238E27FC236}">
                <a16:creationId xmlns:a16="http://schemas.microsoft.com/office/drawing/2014/main" id="{BCCCAF1F-1134-8496-D6AC-5F058C25CF20}"/>
              </a:ext>
            </a:extLst>
          </p:cNvPr>
          <p:cNvSpPr>
            <a:spLocks noGrp="1"/>
          </p:cNvSpPr>
          <p:nvPr>
            <p:ph type="title"/>
          </p:nvPr>
        </p:nvSpPr>
        <p:spPr/>
        <p:txBody>
          <a:bodyPr/>
          <a:lstStyle/>
          <a:p>
            <a:r>
              <a:rPr lang="es-ES">
                <a:solidFill>
                  <a:schemeClr val="accent5">
                    <a:lumMod val="76000"/>
                  </a:schemeClr>
                </a:solidFill>
                <a:cs typeface="Arial"/>
              </a:rPr>
              <a:t>UV ELECTRONS CONTAMINATE LOWER ENERGY</a:t>
            </a:r>
            <a:br>
              <a:rPr lang="es-ES">
                <a:solidFill>
                  <a:schemeClr val="accent5">
                    <a:lumMod val="76000"/>
                  </a:schemeClr>
                </a:solidFill>
                <a:cs typeface="Arial"/>
              </a:rPr>
            </a:br>
            <a:r>
              <a:rPr lang="es-ES">
                <a:solidFill>
                  <a:schemeClr val="accent5">
                    <a:lumMod val="76000"/>
                  </a:schemeClr>
                </a:solidFill>
                <a:cs typeface="Arial"/>
              </a:rPr>
              <a:t>CHANNELS</a:t>
            </a:r>
          </a:p>
        </p:txBody>
      </p:sp>
      <p:pic>
        <p:nvPicPr>
          <p:cNvPr id="12" name="Picture 11" descr="A logo with a circle and text&#10;&#10;AI-generated content may be incorrect.">
            <a:extLst>
              <a:ext uri="{FF2B5EF4-FFF2-40B4-BE49-F238E27FC236}">
                <a16:creationId xmlns:a16="http://schemas.microsoft.com/office/drawing/2014/main" id="{9E7E86C3-1C70-DA8E-8140-F1A93F2856F4}"/>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54A3466A-1E8D-C9E0-FF7B-4FE734BF94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
        <p:nvSpPr>
          <p:cNvPr id="5" name="Rectangle 4">
            <a:extLst>
              <a:ext uri="{FF2B5EF4-FFF2-40B4-BE49-F238E27FC236}">
                <a16:creationId xmlns:a16="http://schemas.microsoft.com/office/drawing/2014/main" id="{BFCEDDAD-64B8-7197-C351-7077E9D4B55B}"/>
              </a:ext>
            </a:extLst>
          </p:cNvPr>
          <p:cNvSpPr/>
          <p:nvPr/>
        </p:nvSpPr>
        <p:spPr>
          <a:xfrm>
            <a:off x="7290954" y="1818408"/>
            <a:ext cx="1004454" cy="91786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4">
            <a:extLst>
              <a:ext uri="{FF2B5EF4-FFF2-40B4-BE49-F238E27FC236}">
                <a16:creationId xmlns:a16="http://schemas.microsoft.com/office/drawing/2014/main" id="{B33C7481-A1A9-A7C3-0E6E-6194A5778032}"/>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18" name="TextBox 17">
            <a:extLst>
              <a:ext uri="{FF2B5EF4-FFF2-40B4-BE49-F238E27FC236}">
                <a16:creationId xmlns:a16="http://schemas.microsoft.com/office/drawing/2014/main" id="{8A025077-7365-2339-E151-9A5C98CCB9A0}"/>
              </a:ext>
            </a:extLst>
          </p:cNvPr>
          <p:cNvSpPr txBox="1"/>
          <p:nvPr/>
        </p:nvSpPr>
        <p:spPr>
          <a:xfrm>
            <a:off x="595661" y="1718694"/>
            <a:ext cx="521151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b="1">
                <a:solidFill>
                  <a:schemeClr val="bg1"/>
                </a:solidFill>
                <a:latin typeface="Lucida Sans"/>
              </a:rPr>
              <a:t>Spacecraft potential</a:t>
            </a:r>
          </a:p>
          <a:p>
            <a:pPr marL="285750" indent="-285750">
              <a:buFont typeface="Courier New"/>
              <a:buChar char="o"/>
            </a:pPr>
            <a:r>
              <a:rPr lang="en-US" b="1">
                <a:solidFill>
                  <a:srgbClr val="00B050"/>
                </a:solidFill>
                <a:latin typeface="Lucida Sans"/>
              </a:rPr>
              <a:t>Secondary electron removal</a:t>
            </a:r>
          </a:p>
          <a:p>
            <a:pPr marL="285750" indent="-285750">
              <a:buFont typeface="Courier New"/>
              <a:buChar char="o"/>
            </a:pPr>
            <a:r>
              <a:rPr lang="en-US" b="1">
                <a:solidFill>
                  <a:schemeClr val="bg1"/>
                </a:solidFill>
                <a:latin typeface="Lucida Sans"/>
              </a:rPr>
              <a:t>Extrapolation to zero energy</a:t>
            </a:r>
          </a:p>
          <a:p>
            <a:pPr marL="285750" indent="-285750">
              <a:buFont typeface="Courier New"/>
              <a:buChar char="o"/>
            </a:pPr>
            <a:r>
              <a:rPr lang="en-US" b="1">
                <a:solidFill>
                  <a:schemeClr val="bg1"/>
                </a:solidFill>
                <a:latin typeface="Lucida Sans"/>
              </a:rPr>
              <a:t>Distribution function normalization</a:t>
            </a:r>
          </a:p>
        </p:txBody>
      </p:sp>
      <p:pic>
        <p:nvPicPr>
          <p:cNvPr id="19" name="Graphic 18">
            <a:extLst>
              <a:ext uri="{FF2B5EF4-FFF2-40B4-BE49-F238E27FC236}">
                <a16:creationId xmlns:a16="http://schemas.microsoft.com/office/drawing/2014/main" id="{6949B062-DEA4-9853-0504-3F78E46FA3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2566" y="3428342"/>
            <a:ext cx="4816052" cy="1767730"/>
          </a:xfrm>
          <a:prstGeom prst="rect">
            <a:avLst/>
          </a:prstGeom>
        </p:spPr>
      </p:pic>
    </p:spTree>
    <p:extLst>
      <p:ext uri="{BB962C8B-B14F-4D97-AF65-F5344CB8AC3E}">
        <p14:creationId xmlns:p14="http://schemas.microsoft.com/office/powerpoint/2010/main" val="3798020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D461E-AEF9-ED21-E0DA-8456F6D5CD32}"/>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756B2CD5-ADD6-C19D-674E-C01B56C5A9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34301" y="1371600"/>
            <a:ext cx="5870261" cy="4114800"/>
          </a:xfrm>
          <a:prstGeom prst="rect">
            <a:avLst/>
          </a:prstGeom>
        </p:spPr>
      </p:pic>
      <p:pic>
        <p:nvPicPr>
          <p:cNvPr id="12" name="Picture 11" descr="A logo with a circle and text&#10;&#10;AI-generated content may be incorrect.">
            <a:extLst>
              <a:ext uri="{FF2B5EF4-FFF2-40B4-BE49-F238E27FC236}">
                <a16:creationId xmlns:a16="http://schemas.microsoft.com/office/drawing/2014/main" id="{55332D27-8980-DA86-BEE0-440A49C53B5F}"/>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D88F58DF-701A-C707-25CF-50143E1C36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
        <p:nvSpPr>
          <p:cNvPr id="5" name="Footer Placeholder 4">
            <a:extLst>
              <a:ext uri="{FF2B5EF4-FFF2-40B4-BE49-F238E27FC236}">
                <a16:creationId xmlns:a16="http://schemas.microsoft.com/office/drawing/2014/main" id="{4AE5A3E3-8836-96AF-A1D6-9B2AA3E5D7E2}"/>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9" name="Título 1">
            <a:extLst>
              <a:ext uri="{FF2B5EF4-FFF2-40B4-BE49-F238E27FC236}">
                <a16:creationId xmlns:a16="http://schemas.microsoft.com/office/drawing/2014/main" id="{4597BE23-6AA1-46CD-C6D8-1AF89F4C837A}"/>
              </a:ext>
            </a:extLst>
          </p:cNvPr>
          <p:cNvSpPr txBox="1">
            <a:spLocks/>
          </p:cNvSpPr>
          <p:nvPr/>
        </p:nvSpPr>
        <p:spPr>
          <a:xfrm>
            <a:off x="560388" y="502011"/>
            <a:ext cx="11419156" cy="853664"/>
          </a:xfrm>
          <a:prstGeom prst="rect">
            <a:avLst/>
          </a:prstGeom>
          <a:noFill/>
          <a:ln>
            <a:noFill/>
          </a:ln>
        </p:spPr>
        <p:txBody>
          <a:bodyPr spcFirstLastPara="1" vert="horz" wrap="square" lIns="0" tIns="0" rIns="0" bIns="0" rtlCol="0" anchor="t" anchorCtr="0">
            <a:noAutofit/>
          </a:bodyPr>
          <a:lstStyle>
            <a:lvl1pPr lvl="0" algn="l" defTabSz="914400" rtl="0" eaLnBrk="1" latinLnBrk="0" hangingPunct="1">
              <a:lnSpc>
                <a:spcPct val="90000"/>
              </a:lnSpc>
              <a:spcBef>
                <a:spcPts val="0"/>
              </a:spcBef>
              <a:spcAft>
                <a:spcPts val="0"/>
              </a:spcAft>
              <a:buClr>
                <a:schemeClr val="accent1"/>
              </a:buClr>
              <a:buSzPts val="1800"/>
              <a:buNone/>
              <a:defRPr sz="2800" b="1" kern="1200" cap="all" spc="600" baseline="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s-ES">
                <a:solidFill>
                  <a:schemeClr val="accent5">
                    <a:lumMod val="76000"/>
                  </a:schemeClr>
                </a:solidFill>
                <a:cs typeface="Arial"/>
              </a:rPr>
              <a:t>UPSTREAM AND DOWNSTREAM DISTRIBUTIONS</a:t>
            </a:r>
            <a:endParaRPr lang="en-US">
              <a:solidFill>
                <a:schemeClr val="accent5">
                  <a:lumMod val="76000"/>
                </a:schemeClr>
              </a:solidFill>
            </a:endParaRPr>
          </a:p>
          <a:p>
            <a:r>
              <a:rPr lang="es-ES">
                <a:solidFill>
                  <a:schemeClr val="accent5">
                    <a:lumMod val="76000"/>
                  </a:schemeClr>
                </a:solidFill>
                <a:cs typeface="Arial"/>
              </a:rPr>
              <a:t>ARE FITTED TO OBSERVED VDFS</a:t>
            </a:r>
            <a:endParaRPr lang="es-ES">
              <a:solidFill>
                <a:schemeClr val="accent5">
                  <a:lumMod val="76000"/>
                </a:schemeClr>
              </a:solidFill>
            </a:endParaRPr>
          </a:p>
        </p:txBody>
      </p:sp>
      <p:pic>
        <p:nvPicPr>
          <p:cNvPr id="10" name="Graphic 9">
            <a:extLst>
              <a:ext uri="{FF2B5EF4-FFF2-40B4-BE49-F238E27FC236}">
                <a16:creationId xmlns:a16="http://schemas.microsoft.com/office/drawing/2014/main" id="{7C7285B7-1862-207A-A4AF-8425DAE0E5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1320" y="3686044"/>
            <a:ext cx="5247736" cy="866139"/>
          </a:xfrm>
          <a:prstGeom prst="rect">
            <a:avLst/>
          </a:prstGeom>
        </p:spPr>
      </p:pic>
      <p:sp>
        <p:nvSpPr>
          <p:cNvPr id="13" name="TextBox 12">
            <a:extLst>
              <a:ext uri="{FF2B5EF4-FFF2-40B4-BE49-F238E27FC236}">
                <a16:creationId xmlns:a16="http://schemas.microsoft.com/office/drawing/2014/main" id="{3C52D604-D42B-DC84-71C5-480D3BEB368C}"/>
              </a:ext>
            </a:extLst>
          </p:cNvPr>
          <p:cNvSpPr txBox="1"/>
          <p:nvPr/>
        </p:nvSpPr>
        <p:spPr>
          <a:xfrm>
            <a:off x="595661" y="1718694"/>
            <a:ext cx="521151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b="1">
                <a:solidFill>
                  <a:schemeClr val="bg1"/>
                </a:solidFill>
                <a:latin typeface="Lucida Sans"/>
              </a:rPr>
              <a:t>Spacecraft potential</a:t>
            </a:r>
          </a:p>
          <a:p>
            <a:pPr marL="285750" indent="-285750">
              <a:buFont typeface="Courier New"/>
              <a:buChar char="o"/>
            </a:pPr>
            <a:r>
              <a:rPr lang="en-US" b="1">
                <a:solidFill>
                  <a:schemeClr val="bg1"/>
                </a:solidFill>
                <a:latin typeface="Lucida Sans"/>
              </a:rPr>
              <a:t>Secondary electron removal</a:t>
            </a:r>
          </a:p>
          <a:p>
            <a:pPr marL="285750" indent="-285750">
              <a:buFont typeface="Courier New"/>
              <a:buChar char="o"/>
            </a:pPr>
            <a:r>
              <a:rPr lang="en-US" b="1">
                <a:solidFill>
                  <a:srgbClr val="00B050"/>
                </a:solidFill>
                <a:latin typeface="Lucida Sans"/>
              </a:rPr>
              <a:t>Extrapolation to zero energy</a:t>
            </a:r>
          </a:p>
          <a:p>
            <a:pPr marL="285750" indent="-285750">
              <a:buFont typeface="Courier New"/>
              <a:buChar char="o"/>
            </a:pPr>
            <a:r>
              <a:rPr lang="en-US" b="1">
                <a:solidFill>
                  <a:schemeClr val="bg1"/>
                </a:solidFill>
                <a:latin typeface="Lucida Sans"/>
              </a:rPr>
              <a:t>Distribution function normalization</a:t>
            </a:r>
          </a:p>
        </p:txBody>
      </p:sp>
      <p:pic>
        <p:nvPicPr>
          <p:cNvPr id="15" name="Graphic 14">
            <a:extLst>
              <a:ext uri="{FF2B5EF4-FFF2-40B4-BE49-F238E27FC236}">
                <a16:creationId xmlns:a16="http://schemas.microsoft.com/office/drawing/2014/main" id="{22E549EE-4B0F-6426-27E8-118DD9C1B1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38330" y="5230124"/>
            <a:ext cx="4054776" cy="897868"/>
          </a:xfrm>
          <a:prstGeom prst="rect">
            <a:avLst/>
          </a:prstGeom>
        </p:spPr>
      </p:pic>
      <p:sp>
        <p:nvSpPr>
          <p:cNvPr id="16" name="TextBox 15">
            <a:extLst>
              <a:ext uri="{FF2B5EF4-FFF2-40B4-BE49-F238E27FC236}">
                <a16:creationId xmlns:a16="http://schemas.microsoft.com/office/drawing/2014/main" id="{CA14D8A9-7F71-4997-F2F9-22FD2966BFC4}"/>
              </a:ext>
            </a:extLst>
          </p:cNvPr>
          <p:cNvSpPr txBox="1"/>
          <p:nvPr/>
        </p:nvSpPr>
        <p:spPr>
          <a:xfrm>
            <a:off x="462987" y="343382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latin typeface="Lucida Sans"/>
              </a:rPr>
              <a:t>Upstream fit</a:t>
            </a:r>
          </a:p>
        </p:txBody>
      </p:sp>
      <p:sp>
        <p:nvSpPr>
          <p:cNvPr id="20" name="TextBox 19">
            <a:extLst>
              <a:ext uri="{FF2B5EF4-FFF2-40B4-BE49-F238E27FC236}">
                <a16:creationId xmlns:a16="http://schemas.microsoft.com/office/drawing/2014/main" id="{05BD0B14-85D6-DDF0-0097-0708239E4C81}"/>
              </a:ext>
            </a:extLst>
          </p:cNvPr>
          <p:cNvSpPr txBox="1"/>
          <p:nvPr/>
        </p:nvSpPr>
        <p:spPr>
          <a:xfrm>
            <a:off x="434050" y="486136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latin typeface="Lucida Sans"/>
              </a:rPr>
              <a:t>Downstream fit</a:t>
            </a:r>
          </a:p>
        </p:txBody>
      </p:sp>
    </p:spTree>
    <p:extLst>
      <p:ext uri="{BB962C8B-B14F-4D97-AF65-F5344CB8AC3E}">
        <p14:creationId xmlns:p14="http://schemas.microsoft.com/office/powerpoint/2010/main" val="32934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13F5D-ED41-CFA3-F56F-C3AC0C8A538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0E28125-22FC-FDD5-D869-9BA3CCB9936A}"/>
              </a:ext>
            </a:extLst>
          </p:cNvPr>
          <p:cNvSpPr>
            <a:spLocks noGrp="1"/>
          </p:cNvSpPr>
          <p:nvPr>
            <p:ph type="title"/>
          </p:nvPr>
        </p:nvSpPr>
        <p:spPr/>
        <p:txBody>
          <a:bodyPr/>
          <a:lstStyle/>
          <a:p>
            <a:r>
              <a:rPr lang="es-ES">
                <a:solidFill>
                  <a:schemeClr val="accent5">
                    <a:lumMod val="76000"/>
                  </a:schemeClr>
                </a:solidFill>
                <a:cs typeface="Arial"/>
              </a:rPr>
              <a:t>ELECTRON DENSITY IS MEASURED FROM</a:t>
            </a:r>
            <a:br>
              <a:rPr lang="es-ES">
                <a:solidFill>
                  <a:schemeClr val="accent5">
                    <a:lumMod val="76000"/>
                  </a:schemeClr>
                </a:solidFill>
                <a:cs typeface="Arial"/>
              </a:rPr>
            </a:br>
            <a:r>
              <a:rPr lang="es-ES">
                <a:solidFill>
                  <a:schemeClr val="accent5">
                    <a:lumMod val="76000"/>
                  </a:schemeClr>
                </a:solidFill>
                <a:cs typeface="Arial"/>
              </a:rPr>
              <a:t> WAVE ACTIVITY UPSTREAM</a:t>
            </a:r>
          </a:p>
        </p:txBody>
      </p:sp>
      <p:pic>
        <p:nvPicPr>
          <p:cNvPr id="12" name="Picture 11" descr="A logo with a circle and text&#10;&#10;AI-generated content may be incorrect.">
            <a:extLst>
              <a:ext uri="{FF2B5EF4-FFF2-40B4-BE49-F238E27FC236}">
                <a16:creationId xmlns:a16="http://schemas.microsoft.com/office/drawing/2014/main" id="{199C91A7-7064-C499-4856-37BC19A563A1}"/>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4FD5FE88-EFFB-B303-E8E3-A4E14302020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pic>
        <p:nvPicPr>
          <p:cNvPr id="3" name="Graphic 2">
            <a:extLst>
              <a:ext uri="{FF2B5EF4-FFF2-40B4-BE49-F238E27FC236}">
                <a16:creationId xmlns:a16="http://schemas.microsoft.com/office/drawing/2014/main" id="{305D2782-2218-BEE0-0979-E2C1911C21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18339" y="1856220"/>
            <a:ext cx="6872377" cy="3576880"/>
          </a:xfrm>
          <a:prstGeom prst="rect">
            <a:avLst/>
          </a:prstGeom>
        </p:spPr>
      </p:pic>
      <p:sp>
        <p:nvSpPr>
          <p:cNvPr id="6" name="Footer Placeholder 4">
            <a:extLst>
              <a:ext uri="{FF2B5EF4-FFF2-40B4-BE49-F238E27FC236}">
                <a16:creationId xmlns:a16="http://schemas.microsoft.com/office/drawing/2014/main" id="{FD205C32-FDFD-C045-7D02-6461DAD15387}"/>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7" name="TextBox 6">
            <a:extLst>
              <a:ext uri="{FF2B5EF4-FFF2-40B4-BE49-F238E27FC236}">
                <a16:creationId xmlns:a16="http://schemas.microsoft.com/office/drawing/2014/main" id="{7C8C0F2E-9EA1-B356-D7AD-A2EB1AFAC8EB}"/>
              </a:ext>
            </a:extLst>
          </p:cNvPr>
          <p:cNvSpPr txBox="1"/>
          <p:nvPr/>
        </p:nvSpPr>
        <p:spPr>
          <a:xfrm>
            <a:off x="408755" y="2825750"/>
            <a:ext cx="505335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b="1">
                <a:solidFill>
                  <a:schemeClr val="bg1"/>
                </a:solidFill>
                <a:latin typeface="Lucida Sans"/>
              </a:rPr>
              <a:t>Spacecraft potential</a:t>
            </a:r>
          </a:p>
          <a:p>
            <a:pPr marL="285750" indent="-285750">
              <a:buFont typeface="Courier New"/>
              <a:buChar char="o"/>
            </a:pPr>
            <a:r>
              <a:rPr lang="en-US" b="1">
                <a:solidFill>
                  <a:schemeClr val="bg1"/>
                </a:solidFill>
                <a:latin typeface="Lucida Sans"/>
              </a:rPr>
              <a:t>Secondary electron removal</a:t>
            </a:r>
          </a:p>
          <a:p>
            <a:pPr marL="285750" indent="-285750">
              <a:buFont typeface="Courier New"/>
              <a:buChar char="o"/>
            </a:pPr>
            <a:r>
              <a:rPr lang="en-US" b="1">
                <a:solidFill>
                  <a:schemeClr val="bg1"/>
                </a:solidFill>
                <a:latin typeface="Lucida Sans"/>
              </a:rPr>
              <a:t>Extrapolation to zero energy</a:t>
            </a:r>
          </a:p>
          <a:p>
            <a:pPr marL="285750" indent="-285750">
              <a:buFont typeface="Courier New"/>
              <a:buChar char="o"/>
            </a:pPr>
            <a:r>
              <a:rPr lang="en-US" b="1">
                <a:solidFill>
                  <a:srgbClr val="00B050"/>
                </a:solidFill>
                <a:latin typeface="Lucida Sans"/>
              </a:rPr>
              <a:t>Distribution function normalization</a:t>
            </a:r>
          </a:p>
        </p:txBody>
      </p:sp>
    </p:spTree>
    <p:extLst>
      <p:ext uri="{BB962C8B-B14F-4D97-AF65-F5344CB8AC3E}">
        <p14:creationId xmlns:p14="http://schemas.microsoft.com/office/powerpoint/2010/main" val="1023956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31E81-82CF-3A22-1374-39935AC74BCD}"/>
            </a:ext>
          </a:extLst>
        </p:cNvPr>
        <p:cNvGrpSpPr/>
        <p:nvPr/>
      </p:nvGrpSpPr>
      <p:grpSpPr>
        <a:xfrm>
          <a:off x="0" y="0"/>
          <a:ext cx="0" cy="0"/>
          <a:chOff x="0" y="0"/>
          <a:chExt cx="0" cy="0"/>
        </a:xfrm>
      </p:grpSpPr>
      <p:pic>
        <p:nvPicPr>
          <p:cNvPr id="12" name="Picture 11" descr="A logo with a circle and text&#10;&#10;AI-generated content may be incorrect.">
            <a:extLst>
              <a:ext uri="{FF2B5EF4-FFF2-40B4-BE49-F238E27FC236}">
                <a16:creationId xmlns:a16="http://schemas.microsoft.com/office/drawing/2014/main" id="{239F2A94-C1E2-2056-1D82-7E5D91890079}"/>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862A21CD-ABDD-5448-EF5F-D94ED121C3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pic>
        <p:nvPicPr>
          <p:cNvPr id="3" name="Graphic 2">
            <a:extLst>
              <a:ext uri="{FF2B5EF4-FFF2-40B4-BE49-F238E27FC236}">
                <a16:creationId xmlns:a16="http://schemas.microsoft.com/office/drawing/2014/main" id="{F7EDD614-B6F7-CD19-8AE4-3176CC5EC5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18339" y="1856220"/>
            <a:ext cx="6872377" cy="3576880"/>
          </a:xfrm>
          <a:prstGeom prst="rect">
            <a:avLst/>
          </a:prstGeom>
        </p:spPr>
      </p:pic>
      <p:sp>
        <p:nvSpPr>
          <p:cNvPr id="6" name="Footer Placeholder 4">
            <a:extLst>
              <a:ext uri="{FF2B5EF4-FFF2-40B4-BE49-F238E27FC236}">
                <a16:creationId xmlns:a16="http://schemas.microsoft.com/office/drawing/2014/main" id="{E88BCFF9-D112-5706-2D9C-8560C41F918A}"/>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5" name="Graphic 4">
            <a:extLst>
              <a:ext uri="{FF2B5EF4-FFF2-40B4-BE49-F238E27FC236}">
                <a16:creationId xmlns:a16="http://schemas.microsoft.com/office/drawing/2014/main" id="{D2DF5D42-EA31-63F1-6148-86BDBD8ACF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46849" y="3394815"/>
            <a:ext cx="2845081" cy="2584002"/>
          </a:xfrm>
          <a:prstGeom prst="rect">
            <a:avLst/>
          </a:prstGeom>
        </p:spPr>
      </p:pic>
      <p:cxnSp>
        <p:nvCxnSpPr>
          <p:cNvPr id="9" name="Straight Arrow Connector 8">
            <a:extLst>
              <a:ext uri="{FF2B5EF4-FFF2-40B4-BE49-F238E27FC236}">
                <a16:creationId xmlns:a16="http://schemas.microsoft.com/office/drawing/2014/main" id="{FDE1E9BE-13BD-D7C1-A3E5-9703314D8EA2}"/>
              </a:ext>
            </a:extLst>
          </p:cNvPr>
          <p:cNvCxnSpPr/>
          <p:nvPr/>
        </p:nvCxnSpPr>
        <p:spPr>
          <a:xfrm>
            <a:off x="5566444" y="2272682"/>
            <a:ext cx="1245972" cy="1101810"/>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111FBE0-3B32-882E-8D50-0F0CBA0BC367}"/>
              </a:ext>
            </a:extLst>
          </p:cNvPr>
          <p:cNvCxnSpPr>
            <a:cxnSpLocks/>
          </p:cNvCxnSpPr>
          <p:nvPr/>
        </p:nvCxnSpPr>
        <p:spPr>
          <a:xfrm>
            <a:off x="8418795" y="2272682"/>
            <a:ext cx="1245972" cy="1101810"/>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188C8BB-0197-3946-164E-6F33F39EA409}"/>
              </a:ext>
            </a:extLst>
          </p:cNvPr>
          <p:cNvCxnSpPr>
            <a:cxnSpLocks/>
          </p:cNvCxnSpPr>
          <p:nvPr/>
        </p:nvCxnSpPr>
        <p:spPr>
          <a:xfrm>
            <a:off x="5576741" y="3271519"/>
            <a:ext cx="1225378" cy="2687593"/>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E825819-4881-671B-F404-36E71C2F039D}"/>
              </a:ext>
            </a:extLst>
          </p:cNvPr>
          <p:cNvSpPr/>
          <p:nvPr/>
        </p:nvSpPr>
        <p:spPr>
          <a:xfrm>
            <a:off x="6837680" y="3373120"/>
            <a:ext cx="2879090" cy="64642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ítulo 1">
            <a:extLst>
              <a:ext uri="{FF2B5EF4-FFF2-40B4-BE49-F238E27FC236}">
                <a16:creationId xmlns:a16="http://schemas.microsoft.com/office/drawing/2014/main" id="{75C77711-C470-897A-CAE0-E20E4BD53D5D}"/>
              </a:ext>
            </a:extLst>
          </p:cNvPr>
          <p:cNvSpPr>
            <a:spLocks noGrp="1"/>
          </p:cNvSpPr>
          <p:nvPr>
            <p:ph type="title"/>
          </p:nvPr>
        </p:nvSpPr>
        <p:spPr>
          <a:xfrm>
            <a:off x="407988" y="349611"/>
            <a:ext cx="11376024" cy="451098"/>
          </a:xfrm>
        </p:spPr>
        <p:txBody>
          <a:bodyPr/>
          <a:lstStyle/>
          <a:p>
            <a:r>
              <a:rPr lang="es-ES">
                <a:solidFill>
                  <a:schemeClr val="accent5">
                    <a:lumMod val="76000"/>
                  </a:schemeClr>
                </a:solidFill>
                <a:cs typeface="Arial"/>
              </a:rPr>
              <a:t>ELECTRON DENSITY IS MEASURED FROM</a:t>
            </a:r>
            <a:br>
              <a:rPr lang="es-ES">
                <a:solidFill>
                  <a:schemeClr val="accent5">
                    <a:lumMod val="76000"/>
                  </a:schemeClr>
                </a:solidFill>
                <a:cs typeface="Arial"/>
              </a:rPr>
            </a:br>
            <a:r>
              <a:rPr lang="es-ES">
                <a:solidFill>
                  <a:schemeClr val="accent5">
                    <a:lumMod val="76000"/>
                  </a:schemeClr>
                </a:solidFill>
                <a:cs typeface="Arial"/>
              </a:rPr>
              <a:t> WAVE ACTIVITY UPSTREAM</a:t>
            </a:r>
          </a:p>
        </p:txBody>
      </p:sp>
      <p:sp>
        <p:nvSpPr>
          <p:cNvPr id="18" name="TextBox 17">
            <a:extLst>
              <a:ext uri="{FF2B5EF4-FFF2-40B4-BE49-F238E27FC236}">
                <a16:creationId xmlns:a16="http://schemas.microsoft.com/office/drawing/2014/main" id="{A877330B-748E-4197-CF4D-EC0F7ED75F1C}"/>
              </a:ext>
            </a:extLst>
          </p:cNvPr>
          <p:cNvSpPr txBox="1"/>
          <p:nvPr/>
        </p:nvSpPr>
        <p:spPr>
          <a:xfrm>
            <a:off x="408755" y="2825750"/>
            <a:ext cx="505335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b="1">
                <a:solidFill>
                  <a:schemeClr val="bg1"/>
                </a:solidFill>
                <a:latin typeface="Lucida Sans"/>
              </a:rPr>
              <a:t>Spacecraft potential</a:t>
            </a:r>
          </a:p>
          <a:p>
            <a:pPr marL="285750" indent="-285750">
              <a:buFont typeface="Courier New"/>
              <a:buChar char="o"/>
            </a:pPr>
            <a:r>
              <a:rPr lang="en-US" b="1">
                <a:solidFill>
                  <a:schemeClr val="bg1"/>
                </a:solidFill>
                <a:latin typeface="Lucida Sans"/>
              </a:rPr>
              <a:t>Secondary electron removal</a:t>
            </a:r>
          </a:p>
          <a:p>
            <a:pPr marL="285750" indent="-285750">
              <a:buFont typeface="Courier New"/>
              <a:buChar char="o"/>
            </a:pPr>
            <a:r>
              <a:rPr lang="en-US" b="1">
                <a:solidFill>
                  <a:schemeClr val="bg1"/>
                </a:solidFill>
                <a:latin typeface="Lucida Sans"/>
              </a:rPr>
              <a:t>Extrapolation to zero energy</a:t>
            </a:r>
          </a:p>
          <a:p>
            <a:pPr marL="285750" indent="-285750">
              <a:buFont typeface="Courier New"/>
              <a:buChar char="o"/>
            </a:pPr>
            <a:r>
              <a:rPr lang="en-US" b="1">
                <a:solidFill>
                  <a:srgbClr val="00B050"/>
                </a:solidFill>
                <a:latin typeface="Lucida Sans"/>
              </a:rPr>
              <a:t>Distribution function normalization</a:t>
            </a:r>
          </a:p>
        </p:txBody>
      </p:sp>
    </p:spTree>
    <p:extLst>
      <p:ext uri="{BB962C8B-B14F-4D97-AF65-F5344CB8AC3E}">
        <p14:creationId xmlns:p14="http://schemas.microsoft.com/office/powerpoint/2010/main" val="1355048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11A8B-A774-1B25-390A-961498601005}"/>
            </a:ext>
          </a:extLst>
        </p:cNvPr>
        <p:cNvGrpSpPr/>
        <p:nvPr/>
      </p:nvGrpSpPr>
      <p:grpSpPr>
        <a:xfrm>
          <a:off x="0" y="0"/>
          <a:ext cx="0" cy="0"/>
          <a:chOff x="0" y="0"/>
          <a:chExt cx="0" cy="0"/>
        </a:xfrm>
      </p:grpSpPr>
      <p:pic>
        <p:nvPicPr>
          <p:cNvPr id="12" name="Picture 11" descr="A logo with a circle and text&#10;&#10;AI-generated content may be incorrect.">
            <a:extLst>
              <a:ext uri="{FF2B5EF4-FFF2-40B4-BE49-F238E27FC236}">
                <a16:creationId xmlns:a16="http://schemas.microsoft.com/office/drawing/2014/main" id="{DBAD410C-8B4C-5905-595E-F12AF4E8C6ED}"/>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9F465617-CC61-4FD2-FF16-6BF51601A0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pic>
        <p:nvPicPr>
          <p:cNvPr id="3" name="Graphic 2">
            <a:extLst>
              <a:ext uri="{FF2B5EF4-FFF2-40B4-BE49-F238E27FC236}">
                <a16:creationId xmlns:a16="http://schemas.microsoft.com/office/drawing/2014/main" id="{21ACDF48-A878-AA18-21E5-4B3EA1CFBA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18339" y="1856220"/>
            <a:ext cx="6872377" cy="3576880"/>
          </a:xfrm>
          <a:prstGeom prst="rect">
            <a:avLst/>
          </a:prstGeom>
        </p:spPr>
      </p:pic>
      <p:sp>
        <p:nvSpPr>
          <p:cNvPr id="6" name="Footer Placeholder 4">
            <a:extLst>
              <a:ext uri="{FF2B5EF4-FFF2-40B4-BE49-F238E27FC236}">
                <a16:creationId xmlns:a16="http://schemas.microsoft.com/office/drawing/2014/main" id="{2AAD9B8D-252B-5F16-A9B4-3742A97C04F0}"/>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5" name="Graphic 4">
            <a:extLst>
              <a:ext uri="{FF2B5EF4-FFF2-40B4-BE49-F238E27FC236}">
                <a16:creationId xmlns:a16="http://schemas.microsoft.com/office/drawing/2014/main" id="{EFF82E21-99DD-160F-C167-9ECFDED2D0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46849" y="3394815"/>
            <a:ext cx="2845081" cy="2584002"/>
          </a:xfrm>
          <a:prstGeom prst="rect">
            <a:avLst/>
          </a:prstGeom>
        </p:spPr>
      </p:pic>
      <p:cxnSp>
        <p:nvCxnSpPr>
          <p:cNvPr id="9" name="Straight Arrow Connector 8">
            <a:extLst>
              <a:ext uri="{FF2B5EF4-FFF2-40B4-BE49-F238E27FC236}">
                <a16:creationId xmlns:a16="http://schemas.microsoft.com/office/drawing/2014/main" id="{E7E0B93B-4758-0440-DE4D-6EC2429940CC}"/>
              </a:ext>
            </a:extLst>
          </p:cNvPr>
          <p:cNvCxnSpPr/>
          <p:nvPr/>
        </p:nvCxnSpPr>
        <p:spPr>
          <a:xfrm>
            <a:off x="5566444" y="2272682"/>
            <a:ext cx="1245972" cy="1101810"/>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3EC186E-BFC9-A1F8-E2E5-6B73332C806F}"/>
              </a:ext>
            </a:extLst>
          </p:cNvPr>
          <p:cNvCxnSpPr>
            <a:cxnSpLocks/>
          </p:cNvCxnSpPr>
          <p:nvPr/>
        </p:nvCxnSpPr>
        <p:spPr>
          <a:xfrm>
            <a:off x="8418795" y="2272682"/>
            <a:ext cx="1245972" cy="1101810"/>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F0FC777-BF76-1302-73E2-91CE17DBE59D}"/>
              </a:ext>
            </a:extLst>
          </p:cNvPr>
          <p:cNvCxnSpPr>
            <a:cxnSpLocks/>
          </p:cNvCxnSpPr>
          <p:nvPr/>
        </p:nvCxnSpPr>
        <p:spPr>
          <a:xfrm>
            <a:off x="5576741" y="3271519"/>
            <a:ext cx="1225378" cy="2687593"/>
          </a:xfrm>
          <a:prstGeom prst="straightConnector1">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88172DD-C1ED-AF95-73D1-FFCFB3B817E7}"/>
              </a:ext>
            </a:extLst>
          </p:cNvPr>
          <p:cNvSpPr/>
          <p:nvPr/>
        </p:nvSpPr>
        <p:spPr>
          <a:xfrm>
            <a:off x="6837680" y="3373120"/>
            <a:ext cx="2879090" cy="64642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A2BC6081-D782-1D9A-1B51-6BAAFEEE4AB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65300" y="4075430"/>
            <a:ext cx="2341880" cy="1226820"/>
          </a:xfrm>
          <a:prstGeom prst="rect">
            <a:avLst/>
          </a:prstGeom>
        </p:spPr>
      </p:pic>
      <p:pic>
        <p:nvPicPr>
          <p:cNvPr id="13" name="Graphic 12">
            <a:extLst>
              <a:ext uri="{FF2B5EF4-FFF2-40B4-BE49-F238E27FC236}">
                <a16:creationId xmlns:a16="http://schemas.microsoft.com/office/drawing/2014/main" id="{8BF3C85C-B107-85F2-763E-E6859C3104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43840" y="5329827"/>
            <a:ext cx="5659120" cy="1034506"/>
          </a:xfrm>
          <a:prstGeom prst="rect">
            <a:avLst/>
          </a:prstGeom>
        </p:spPr>
      </p:pic>
      <p:sp>
        <p:nvSpPr>
          <p:cNvPr id="19" name="Título 1">
            <a:extLst>
              <a:ext uri="{FF2B5EF4-FFF2-40B4-BE49-F238E27FC236}">
                <a16:creationId xmlns:a16="http://schemas.microsoft.com/office/drawing/2014/main" id="{5A8DEADF-5433-1486-4C4A-5B76173E44FC}"/>
              </a:ext>
            </a:extLst>
          </p:cNvPr>
          <p:cNvSpPr>
            <a:spLocks noGrp="1"/>
          </p:cNvSpPr>
          <p:nvPr>
            <p:ph type="title"/>
          </p:nvPr>
        </p:nvSpPr>
        <p:spPr>
          <a:xfrm>
            <a:off x="407988" y="349611"/>
            <a:ext cx="11376024" cy="451098"/>
          </a:xfrm>
        </p:spPr>
        <p:txBody>
          <a:bodyPr/>
          <a:lstStyle/>
          <a:p>
            <a:r>
              <a:rPr lang="es-ES">
                <a:solidFill>
                  <a:schemeClr val="accent5">
                    <a:lumMod val="76000"/>
                  </a:schemeClr>
                </a:solidFill>
                <a:cs typeface="Arial"/>
              </a:rPr>
              <a:t>ELECTRON DENSITY IS MEASURED FROM</a:t>
            </a:r>
            <a:br>
              <a:rPr lang="es-ES">
                <a:solidFill>
                  <a:schemeClr val="accent5">
                    <a:lumMod val="76000"/>
                  </a:schemeClr>
                </a:solidFill>
                <a:cs typeface="Arial"/>
              </a:rPr>
            </a:br>
            <a:r>
              <a:rPr lang="es-ES">
                <a:solidFill>
                  <a:schemeClr val="accent5">
                    <a:lumMod val="76000"/>
                  </a:schemeClr>
                </a:solidFill>
                <a:cs typeface="Arial"/>
              </a:rPr>
              <a:t> WAVE ACTIVITY UPSTREAM</a:t>
            </a:r>
          </a:p>
        </p:txBody>
      </p:sp>
      <p:sp>
        <p:nvSpPr>
          <p:cNvPr id="21" name="TextBox 20">
            <a:extLst>
              <a:ext uri="{FF2B5EF4-FFF2-40B4-BE49-F238E27FC236}">
                <a16:creationId xmlns:a16="http://schemas.microsoft.com/office/drawing/2014/main" id="{EC436615-94F9-5DB5-D663-FC5204A44521}"/>
              </a:ext>
            </a:extLst>
          </p:cNvPr>
          <p:cNvSpPr txBox="1"/>
          <p:nvPr/>
        </p:nvSpPr>
        <p:spPr>
          <a:xfrm>
            <a:off x="408755" y="2825750"/>
            <a:ext cx="505335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r>
              <a:rPr lang="en-US" b="1">
                <a:solidFill>
                  <a:schemeClr val="bg1"/>
                </a:solidFill>
                <a:latin typeface="Lucida Sans"/>
              </a:rPr>
              <a:t>Spacecraft potential</a:t>
            </a:r>
          </a:p>
          <a:p>
            <a:pPr marL="285750" indent="-285750">
              <a:buFont typeface="Courier New"/>
              <a:buChar char="o"/>
            </a:pPr>
            <a:r>
              <a:rPr lang="en-US" b="1">
                <a:solidFill>
                  <a:schemeClr val="bg1"/>
                </a:solidFill>
                <a:latin typeface="Lucida Sans"/>
              </a:rPr>
              <a:t>Secondary electron removal</a:t>
            </a:r>
          </a:p>
          <a:p>
            <a:pPr marL="285750" indent="-285750">
              <a:buFont typeface="Courier New"/>
              <a:buChar char="o"/>
            </a:pPr>
            <a:r>
              <a:rPr lang="en-US" b="1">
                <a:solidFill>
                  <a:schemeClr val="bg1"/>
                </a:solidFill>
                <a:latin typeface="Lucida Sans"/>
              </a:rPr>
              <a:t>Extrapolation to zero energy</a:t>
            </a:r>
          </a:p>
          <a:p>
            <a:pPr marL="285750" indent="-285750">
              <a:buFont typeface="Courier New"/>
              <a:buChar char="o"/>
            </a:pPr>
            <a:r>
              <a:rPr lang="en-US" b="1">
                <a:solidFill>
                  <a:srgbClr val="00B050"/>
                </a:solidFill>
                <a:latin typeface="Lucida Sans"/>
              </a:rPr>
              <a:t>Distribution function normalization</a:t>
            </a:r>
          </a:p>
        </p:txBody>
      </p:sp>
    </p:spTree>
    <p:extLst>
      <p:ext uri="{BB962C8B-B14F-4D97-AF65-F5344CB8AC3E}">
        <p14:creationId xmlns:p14="http://schemas.microsoft.com/office/powerpoint/2010/main" val="1258935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1C13BC3-5B95-8912-1F19-DBA0C2FA54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57864" y="2502064"/>
            <a:ext cx="4082488" cy="3359673"/>
          </a:xfrm>
          <a:prstGeom prst="rect">
            <a:avLst/>
          </a:prstGeom>
        </p:spPr>
      </p:pic>
      <p:pic>
        <p:nvPicPr>
          <p:cNvPr id="3" name="Graphic 2">
            <a:extLst>
              <a:ext uri="{FF2B5EF4-FFF2-40B4-BE49-F238E27FC236}">
                <a16:creationId xmlns:a16="http://schemas.microsoft.com/office/drawing/2014/main" id="{A26DC0C1-2531-3730-6166-9739A8AACC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7725" y="2502064"/>
            <a:ext cx="4074047" cy="3359672"/>
          </a:xfrm>
          <a:prstGeom prst="rect">
            <a:avLst/>
          </a:prstGeom>
        </p:spPr>
      </p:pic>
      <p:pic>
        <p:nvPicPr>
          <p:cNvPr id="5" name="Picture 4" descr="A logo with a circle and text&#10;&#10;AI-generated content may be incorrect.">
            <a:extLst>
              <a:ext uri="{FF2B5EF4-FFF2-40B4-BE49-F238E27FC236}">
                <a16:creationId xmlns:a16="http://schemas.microsoft.com/office/drawing/2014/main" id="{8C5B1947-4E0B-6330-B0AD-F66FF9DB2D83}"/>
              </a:ext>
            </a:extLst>
          </p:cNvPr>
          <p:cNvPicPr>
            <a:picLocks noChangeAspect="1"/>
          </p:cNvPicPr>
          <p:nvPr/>
        </p:nvPicPr>
        <p:blipFill>
          <a:blip r:embed="rId4"/>
          <a:stretch>
            <a:fillRect/>
          </a:stretch>
        </p:blipFill>
        <p:spPr>
          <a:xfrm>
            <a:off x="10521107" y="350338"/>
            <a:ext cx="682579" cy="653696"/>
          </a:xfrm>
          <a:prstGeom prst="rect">
            <a:avLst/>
          </a:prstGeom>
        </p:spPr>
      </p:pic>
      <p:pic>
        <p:nvPicPr>
          <p:cNvPr id="7" name="Graphic 6">
            <a:extLst>
              <a:ext uri="{FF2B5EF4-FFF2-40B4-BE49-F238E27FC236}">
                <a16:creationId xmlns:a16="http://schemas.microsoft.com/office/drawing/2014/main" id="{50517FBC-504F-9170-20D0-F7F446403D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24360" y="322867"/>
            <a:ext cx="668712" cy="681487"/>
          </a:xfrm>
          <a:prstGeom prst="rect">
            <a:avLst/>
          </a:prstGeom>
        </p:spPr>
      </p:pic>
      <p:sp>
        <p:nvSpPr>
          <p:cNvPr id="6" name="Title 1">
            <a:extLst>
              <a:ext uri="{FF2B5EF4-FFF2-40B4-BE49-F238E27FC236}">
                <a16:creationId xmlns:a16="http://schemas.microsoft.com/office/drawing/2014/main" id="{3AFE19BA-AB1F-A0D6-91E2-D1BEE520EC51}"/>
              </a:ext>
            </a:extLst>
          </p:cNvPr>
          <p:cNvSpPr>
            <a:spLocks noGrp="1"/>
          </p:cNvSpPr>
          <p:nvPr>
            <p:ph type="title"/>
          </p:nvPr>
        </p:nvSpPr>
        <p:spPr>
          <a:xfrm>
            <a:off x="407988" y="335234"/>
            <a:ext cx="10082062" cy="681135"/>
          </a:xfrm>
        </p:spPr>
        <p:txBody>
          <a:bodyPr/>
          <a:lstStyle/>
          <a:p>
            <a:r>
              <a:rPr lang="en-US">
                <a:solidFill>
                  <a:schemeClr val="accent5">
                    <a:lumMod val="76000"/>
                  </a:schemeClr>
                </a:solidFill>
              </a:rPr>
              <a:t>CORRECTED PLASMA MOMENTS, ELECTRON DENSITY AND TEMPERATURE</a:t>
            </a:r>
          </a:p>
        </p:txBody>
      </p:sp>
      <p:sp>
        <p:nvSpPr>
          <p:cNvPr id="10" name="Footer Placeholder 4">
            <a:extLst>
              <a:ext uri="{FF2B5EF4-FFF2-40B4-BE49-F238E27FC236}">
                <a16:creationId xmlns:a16="http://schemas.microsoft.com/office/drawing/2014/main" id="{74E69B4C-6F38-35EE-B7C3-D254F2D793B0}"/>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4" name="TextBox 3">
            <a:extLst>
              <a:ext uri="{FF2B5EF4-FFF2-40B4-BE49-F238E27FC236}">
                <a16:creationId xmlns:a16="http://schemas.microsoft.com/office/drawing/2014/main" id="{D373C581-88EC-9E25-7B1F-D67887763B18}"/>
              </a:ext>
            </a:extLst>
          </p:cNvPr>
          <p:cNvSpPr txBox="1"/>
          <p:nvPr/>
        </p:nvSpPr>
        <p:spPr>
          <a:xfrm>
            <a:off x="1460666" y="6028116"/>
            <a:ext cx="94372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Lucida Sans"/>
              </a:rPr>
              <a:t>Density is usually underestimated and temperature is usually overestimated!</a:t>
            </a:r>
          </a:p>
        </p:txBody>
      </p:sp>
      <p:pic>
        <p:nvPicPr>
          <p:cNvPr id="8" name="Graphic 7">
            <a:extLst>
              <a:ext uri="{FF2B5EF4-FFF2-40B4-BE49-F238E27FC236}">
                <a16:creationId xmlns:a16="http://schemas.microsoft.com/office/drawing/2014/main" id="{B29D471B-3557-444E-18ED-E61A8987E1D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64286" y="1472958"/>
            <a:ext cx="3571514" cy="947437"/>
          </a:xfrm>
          <a:prstGeom prst="rect">
            <a:avLst/>
          </a:prstGeom>
        </p:spPr>
      </p:pic>
      <p:pic>
        <p:nvPicPr>
          <p:cNvPr id="9" name="Graphic 8">
            <a:extLst>
              <a:ext uri="{FF2B5EF4-FFF2-40B4-BE49-F238E27FC236}">
                <a16:creationId xmlns:a16="http://schemas.microsoft.com/office/drawing/2014/main" id="{1C61701D-BD92-CB38-7FFA-B83D56BD5CD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78259" y="1469037"/>
            <a:ext cx="4465900" cy="946726"/>
          </a:xfrm>
          <a:prstGeom prst="rect">
            <a:avLst/>
          </a:prstGeom>
        </p:spPr>
      </p:pic>
    </p:spTree>
    <p:extLst>
      <p:ext uri="{BB962C8B-B14F-4D97-AF65-F5344CB8AC3E}">
        <p14:creationId xmlns:p14="http://schemas.microsoft.com/office/powerpoint/2010/main" val="1870414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92456-AA88-8906-4A19-F66C085B9941}"/>
            </a:ext>
          </a:extLst>
        </p:cNvPr>
        <p:cNvGrpSpPr/>
        <p:nvPr/>
      </p:nvGrpSpPr>
      <p:grpSpPr>
        <a:xfrm>
          <a:off x="0" y="0"/>
          <a:ext cx="0" cy="0"/>
          <a:chOff x="0" y="0"/>
          <a:chExt cx="0" cy="0"/>
        </a:xfrm>
      </p:grpSpPr>
      <p:pic>
        <p:nvPicPr>
          <p:cNvPr id="12" name="Picture 11" descr="A logo with a circle and text&#10;&#10;AI-generated content may be incorrect.">
            <a:extLst>
              <a:ext uri="{FF2B5EF4-FFF2-40B4-BE49-F238E27FC236}">
                <a16:creationId xmlns:a16="http://schemas.microsoft.com/office/drawing/2014/main" id="{24635B4E-E1E2-7093-A917-65A4B35F79E0}"/>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FB543767-710F-C8EB-582E-59AA6F035E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sp>
        <p:nvSpPr>
          <p:cNvPr id="3" name="Title 1">
            <a:extLst>
              <a:ext uri="{FF2B5EF4-FFF2-40B4-BE49-F238E27FC236}">
                <a16:creationId xmlns:a16="http://schemas.microsoft.com/office/drawing/2014/main" id="{7C8649AD-233D-B976-200C-DCC4A07B9F96}"/>
              </a:ext>
            </a:extLst>
          </p:cNvPr>
          <p:cNvSpPr>
            <a:spLocks noGrp="1"/>
          </p:cNvSpPr>
          <p:nvPr>
            <p:ph type="title"/>
          </p:nvPr>
        </p:nvSpPr>
        <p:spPr>
          <a:xfrm>
            <a:off x="407988" y="335234"/>
            <a:ext cx="10082062" cy="681135"/>
          </a:xfrm>
        </p:spPr>
        <p:txBody>
          <a:bodyPr/>
          <a:lstStyle/>
          <a:p>
            <a:r>
              <a:rPr lang="en-US">
                <a:solidFill>
                  <a:schemeClr val="accent5">
                    <a:lumMod val="76000"/>
                  </a:schemeClr>
                </a:solidFill>
              </a:rPr>
              <a:t>MAGNETIC PROFILE AND NON-CORRECTED MEASURED NUMBER DENSITY</a:t>
            </a:r>
          </a:p>
        </p:txBody>
      </p:sp>
      <p:pic>
        <p:nvPicPr>
          <p:cNvPr id="2" name="Graphic 1">
            <a:extLst>
              <a:ext uri="{FF2B5EF4-FFF2-40B4-BE49-F238E27FC236}">
                <a16:creationId xmlns:a16="http://schemas.microsoft.com/office/drawing/2014/main" id="{998F0FE1-CBD3-45EC-6028-4A253889B1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7658" y="1718460"/>
            <a:ext cx="7528560" cy="4142439"/>
          </a:xfrm>
          <a:prstGeom prst="rect">
            <a:avLst/>
          </a:prstGeom>
        </p:spPr>
      </p:pic>
      <p:sp>
        <p:nvSpPr>
          <p:cNvPr id="5" name="Footer Placeholder 4">
            <a:extLst>
              <a:ext uri="{FF2B5EF4-FFF2-40B4-BE49-F238E27FC236}">
                <a16:creationId xmlns:a16="http://schemas.microsoft.com/office/drawing/2014/main" id="{B052AFF8-63E3-5E26-AF76-A0439FB6425A}"/>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6" name="TextBox 5">
            <a:extLst>
              <a:ext uri="{FF2B5EF4-FFF2-40B4-BE49-F238E27FC236}">
                <a16:creationId xmlns:a16="http://schemas.microsoft.com/office/drawing/2014/main" id="{A8AA216D-4BAC-75E1-90BF-FAD95D136DD3}"/>
              </a:ext>
            </a:extLst>
          </p:cNvPr>
          <p:cNvSpPr txBox="1"/>
          <p:nvPr/>
        </p:nvSpPr>
        <p:spPr>
          <a:xfrm>
            <a:off x="8725259" y="2901710"/>
            <a:ext cx="326078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B050"/>
                </a:solidFill>
                <a:latin typeface="Lucida Sans"/>
              </a:rPr>
              <a:t>Corrections are performed across all four spacecrafts, peak magnetic field and number density is an average between them!</a:t>
            </a:r>
          </a:p>
        </p:txBody>
      </p:sp>
    </p:spTree>
    <p:extLst>
      <p:ext uri="{BB962C8B-B14F-4D97-AF65-F5344CB8AC3E}">
        <p14:creationId xmlns:p14="http://schemas.microsoft.com/office/powerpoint/2010/main" val="4193085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C2869-401D-C1B7-8E3B-47951595BD6A}"/>
            </a:ext>
          </a:extLst>
        </p:cNvPr>
        <p:cNvGrpSpPr/>
        <p:nvPr/>
      </p:nvGrpSpPr>
      <p:grpSpPr>
        <a:xfrm>
          <a:off x="0" y="0"/>
          <a:ext cx="0" cy="0"/>
          <a:chOff x="0" y="0"/>
          <a:chExt cx="0" cy="0"/>
        </a:xfrm>
      </p:grpSpPr>
      <p:pic>
        <p:nvPicPr>
          <p:cNvPr id="12" name="Picture 11" descr="A logo with a circle and text&#10;&#10;AI-generated content may be incorrect.">
            <a:extLst>
              <a:ext uri="{FF2B5EF4-FFF2-40B4-BE49-F238E27FC236}">
                <a16:creationId xmlns:a16="http://schemas.microsoft.com/office/drawing/2014/main" id="{3A2B3423-CE6A-85E4-7075-875EE283AEC3}"/>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4" name="Graphic 13">
            <a:extLst>
              <a:ext uri="{FF2B5EF4-FFF2-40B4-BE49-F238E27FC236}">
                <a16:creationId xmlns:a16="http://schemas.microsoft.com/office/drawing/2014/main" id="{7E49A7D2-A3C5-2282-C7B6-42399344FB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sp>
        <p:nvSpPr>
          <p:cNvPr id="3" name="Title 1">
            <a:extLst>
              <a:ext uri="{FF2B5EF4-FFF2-40B4-BE49-F238E27FC236}">
                <a16:creationId xmlns:a16="http://schemas.microsoft.com/office/drawing/2014/main" id="{1CB68295-4255-002E-38BB-CC75DF206E2C}"/>
              </a:ext>
            </a:extLst>
          </p:cNvPr>
          <p:cNvSpPr>
            <a:spLocks noGrp="1"/>
          </p:cNvSpPr>
          <p:nvPr>
            <p:ph type="title"/>
          </p:nvPr>
        </p:nvSpPr>
        <p:spPr>
          <a:xfrm>
            <a:off x="407988" y="335234"/>
            <a:ext cx="10082062" cy="681135"/>
          </a:xfrm>
        </p:spPr>
        <p:txBody>
          <a:bodyPr/>
          <a:lstStyle/>
          <a:p>
            <a:r>
              <a:rPr lang="en-US">
                <a:solidFill>
                  <a:schemeClr val="accent5">
                    <a:lumMod val="76000"/>
                  </a:schemeClr>
                </a:solidFill>
              </a:rPr>
              <a:t>MAGNETIC PROFILE AND</a:t>
            </a:r>
            <a:r>
              <a:rPr lang="en-US"/>
              <a:t> </a:t>
            </a:r>
            <a:r>
              <a:rPr lang="en-US">
                <a:solidFill>
                  <a:srgbClr val="FF0000"/>
                </a:solidFill>
              </a:rPr>
              <a:t>CORRECTED</a:t>
            </a:r>
            <a:r>
              <a:rPr lang="en-US"/>
              <a:t> </a:t>
            </a:r>
            <a:r>
              <a:rPr lang="en-US">
                <a:solidFill>
                  <a:schemeClr val="accent5">
                    <a:lumMod val="76000"/>
                  </a:schemeClr>
                </a:solidFill>
              </a:rPr>
              <a:t>MEASURED NUMBER DENSITY</a:t>
            </a:r>
          </a:p>
        </p:txBody>
      </p:sp>
      <p:pic>
        <p:nvPicPr>
          <p:cNvPr id="5" name="Graphic 4">
            <a:extLst>
              <a:ext uri="{FF2B5EF4-FFF2-40B4-BE49-F238E27FC236}">
                <a16:creationId xmlns:a16="http://schemas.microsoft.com/office/drawing/2014/main" id="{5C303BF2-9FEE-FA2D-B873-D870BF88B9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0151" y="1715968"/>
            <a:ext cx="7533735" cy="4130553"/>
          </a:xfrm>
          <a:prstGeom prst="rect">
            <a:avLst/>
          </a:prstGeom>
        </p:spPr>
      </p:pic>
      <p:sp>
        <p:nvSpPr>
          <p:cNvPr id="8" name="Footer Placeholder 4">
            <a:extLst>
              <a:ext uri="{FF2B5EF4-FFF2-40B4-BE49-F238E27FC236}">
                <a16:creationId xmlns:a16="http://schemas.microsoft.com/office/drawing/2014/main" id="{1B5D5D2A-2684-C182-7BF2-CBA9BC108192}"/>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2" name="TextBox 1">
            <a:extLst>
              <a:ext uri="{FF2B5EF4-FFF2-40B4-BE49-F238E27FC236}">
                <a16:creationId xmlns:a16="http://schemas.microsoft.com/office/drawing/2014/main" id="{92797414-8814-4D7C-8741-27FFFF61020C}"/>
              </a:ext>
            </a:extLst>
          </p:cNvPr>
          <p:cNvSpPr txBox="1"/>
          <p:nvPr/>
        </p:nvSpPr>
        <p:spPr>
          <a:xfrm>
            <a:off x="8725259" y="2901710"/>
            <a:ext cx="326078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00B050"/>
                </a:solidFill>
                <a:latin typeface="Lucida Sans"/>
              </a:rPr>
              <a:t>Corrections are performed across all four spacecrafts, peak magnetic field and number density is an average between them!</a:t>
            </a:r>
          </a:p>
        </p:txBody>
      </p:sp>
    </p:spTree>
    <p:extLst>
      <p:ext uri="{BB962C8B-B14F-4D97-AF65-F5344CB8AC3E}">
        <p14:creationId xmlns:p14="http://schemas.microsoft.com/office/powerpoint/2010/main" val="4147459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8688353E-F9B4-D7BA-0FA6-D7F67691F8F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301964" y="1946695"/>
            <a:ext cx="4834259" cy="4114800"/>
          </a:xfrm>
          <a:prstGeom prst="rect">
            <a:avLst/>
          </a:prstGeom>
        </p:spPr>
      </p:pic>
      <p:pic>
        <p:nvPicPr>
          <p:cNvPr id="4" name="Picture 3" descr="A logo with a circle and text&#10;&#10;AI-generated content may be incorrect.">
            <a:extLst>
              <a:ext uri="{FF2B5EF4-FFF2-40B4-BE49-F238E27FC236}">
                <a16:creationId xmlns:a16="http://schemas.microsoft.com/office/drawing/2014/main" id="{E006E819-D39A-8D6B-B9E5-BA553BB4886F}"/>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6" name="Graphic 5">
            <a:extLst>
              <a:ext uri="{FF2B5EF4-FFF2-40B4-BE49-F238E27FC236}">
                <a16:creationId xmlns:a16="http://schemas.microsoft.com/office/drawing/2014/main" id="{F1CBF85B-1DC6-4AB2-A88A-978CBECBCC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
        <p:nvSpPr>
          <p:cNvPr id="14" name="Title 1">
            <a:extLst>
              <a:ext uri="{FF2B5EF4-FFF2-40B4-BE49-F238E27FC236}">
                <a16:creationId xmlns:a16="http://schemas.microsoft.com/office/drawing/2014/main" id="{80720BDE-669D-A2BF-715F-65B44679721B}"/>
              </a:ext>
            </a:extLst>
          </p:cNvPr>
          <p:cNvSpPr>
            <a:spLocks noGrp="1"/>
          </p:cNvSpPr>
          <p:nvPr>
            <p:ph type="title"/>
          </p:nvPr>
        </p:nvSpPr>
        <p:spPr>
          <a:xfrm>
            <a:off x="407988" y="335234"/>
            <a:ext cx="10082062" cy="681135"/>
          </a:xfrm>
        </p:spPr>
        <p:txBody>
          <a:bodyPr/>
          <a:lstStyle/>
          <a:p>
            <a:r>
              <a:rPr lang="en-US">
                <a:solidFill>
                  <a:schemeClr val="accent5">
                    <a:lumMod val="76000"/>
                  </a:schemeClr>
                </a:solidFill>
              </a:rPr>
              <a:t>SHOCK NORMAL DETERMINATION at earth's bow shock</a:t>
            </a:r>
          </a:p>
        </p:txBody>
      </p:sp>
      <p:sp>
        <p:nvSpPr>
          <p:cNvPr id="16" name="Text Placeholder 4">
            <a:extLst>
              <a:ext uri="{FF2B5EF4-FFF2-40B4-BE49-F238E27FC236}">
                <a16:creationId xmlns:a16="http://schemas.microsoft.com/office/drawing/2014/main" id="{21C5A139-0FAC-3EB6-1B50-617D05E542C2}"/>
              </a:ext>
            </a:extLst>
          </p:cNvPr>
          <p:cNvSpPr txBox="1">
            <a:spLocks/>
          </p:cNvSpPr>
          <p:nvPr/>
        </p:nvSpPr>
        <p:spPr>
          <a:xfrm>
            <a:off x="407987" y="1076293"/>
            <a:ext cx="11376025" cy="379252"/>
          </a:xfrm>
          <a:prstGeom prst="rect">
            <a:avLst/>
          </a:prstGeom>
          <a:noFill/>
          <a:ln>
            <a:noFill/>
          </a:ln>
        </p:spPr>
        <p:txBody>
          <a:bodyPr spcFirstLastPara="1" vert="horz" wrap="square" lIns="0" tIns="0" rIns="0" bIns="0" rtlCol="0" anchor="t" anchorCtr="0">
            <a:noAutofit/>
          </a:bodyPr>
          <a:lstStyle>
            <a:lvl1pPr marL="457200" lvl="0" indent="-228600" algn="l" defTabSz="914400" rtl="0" eaLnBrk="1" latinLnBrk="0" hangingPunct="1">
              <a:lnSpc>
                <a:spcPct val="110000"/>
              </a:lnSpc>
              <a:spcBef>
                <a:spcPts val="0"/>
              </a:spcBef>
              <a:spcAft>
                <a:spcPts val="0"/>
              </a:spcAft>
              <a:buClr>
                <a:schemeClr val="accent2"/>
              </a:buClr>
              <a:buSzPts val="1800"/>
              <a:buFont typeface="Arial" panose="020B0604020202020204" pitchFamily="34" charset="0"/>
              <a:buNone/>
              <a:defRPr sz="1800" b="1" kern="120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Tx/>
              <a:buNone/>
              <a:defRPr sz="1600" b="1" kern="1200">
                <a:solidFill>
                  <a:schemeClr val="tx1"/>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400" kern="1200">
                <a:solidFill>
                  <a:schemeClr val="tx1"/>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Tx/>
              <a:buChar char="•"/>
              <a:defRPr sz="1200" b="1" kern="120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200" kern="120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r>
              <a:rPr lang="en-US"/>
              <a:t>Mach number, plasma beta, normal</a:t>
            </a:r>
          </a:p>
        </p:txBody>
      </p:sp>
      <p:sp>
        <p:nvSpPr>
          <p:cNvPr id="7" name="Footer Placeholder 4">
            <a:extLst>
              <a:ext uri="{FF2B5EF4-FFF2-40B4-BE49-F238E27FC236}">
                <a16:creationId xmlns:a16="http://schemas.microsoft.com/office/drawing/2014/main" id="{2B0679E3-4DC5-1217-5C4F-1DD7AFED422A}"/>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3" name="TextBox 2">
            <a:extLst>
              <a:ext uri="{FF2B5EF4-FFF2-40B4-BE49-F238E27FC236}">
                <a16:creationId xmlns:a16="http://schemas.microsoft.com/office/drawing/2014/main" id="{88E13A74-6A92-E648-6EDA-71E19C2BD14F}"/>
              </a:ext>
            </a:extLst>
          </p:cNvPr>
          <p:cNvSpPr txBox="1"/>
          <p:nvPr/>
        </p:nvSpPr>
        <p:spPr>
          <a:xfrm>
            <a:off x="415145" y="1880917"/>
            <a:ext cx="556116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Lucida Sans"/>
              </a:rPr>
              <a:t>Farris et al. (1991) fitted 351 bow shock </a:t>
            </a:r>
          </a:p>
          <a:p>
            <a:r>
              <a:rPr lang="en-US">
                <a:solidFill>
                  <a:schemeClr val="bg1"/>
                </a:solidFill>
                <a:latin typeface="Lucida Sans"/>
              </a:rPr>
              <a:t>Crossing seen by ISEE-1.</a:t>
            </a:r>
          </a:p>
        </p:txBody>
      </p:sp>
      <p:pic>
        <p:nvPicPr>
          <p:cNvPr id="8" name="Graphic 7">
            <a:extLst>
              <a:ext uri="{FF2B5EF4-FFF2-40B4-BE49-F238E27FC236}">
                <a16:creationId xmlns:a16="http://schemas.microsoft.com/office/drawing/2014/main" id="{C063C862-0416-4376-2D91-0CF379CD1D6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1947" y="2545961"/>
            <a:ext cx="4345917" cy="946569"/>
          </a:xfrm>
          <a:prstGeom prst="rect">
            <a:avLst/>
          </a:prstGeom>
        </p:spPr>
      </p:pic>
      <p:sp>
        <p:nvSpPr>
          <p:cNvPr id="9" name="TextBox 8">
            <a:extLst>
              <a:ext uri="{FF2B5EF4-FFF2-40B4-BE49-F238E27FC236}">
                <a16:creationId xmlns:a16="http://schemas.microsoft.com/office/drawing/2014/main" id="{A62725B1-CFEF-9AFD-9F60-7D5C4370641D}"/>
              </a:ext>
            </a:extLst>
          </p:cNvPr>
          <p:cNvSpPr txBox="1"/>
          <p:nvPr/>
        </p:nvSpPr>
        <p:spPr>
          <a:xfrm>
            <a:off x="415144" y="3778728"/>
            <a:ext cx="556116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US">
                <a:solidFill>
                  <a:schemeClr val="bg1"/>
                </a:solidFill>
                <a:latin typeface="Lucida Sans"/>
              </a:rPr>
              <a:t>R is the distance from Earth to the shock surface.</a:t>
            </a:r>
          </a:p>
          <a:p>
            <a:pPr marL="285750" indent="-285750">
              <a:buFont typeface="Calibri"/>
              <a:buChar char="-"/>
            </a:pPr>
            <a:r>
              <a:rPr lang="en-US">
                <a:solidFill>
                  <a:schemeClr val="bg1"/>
                </a:solidFill>
                <a:latin typeface="Lucida Sans"/>
              </a:rPr>
              <a:t>The shape is nearly the same between events.</a:t>
            </a:r>
          </a:p>
          <a:p>
            <a:endParaRPr lang="en-US">
              <a:solidFill>
                <a:schemeClr val="bg1"/>
              </a:solidFill>
              <a:latin typeface="Lucida Sans"/>
            </a:endParaRPr>
          </a:p>
          <a:p>
            <a:endParaRPr lang="en-US">
              <a:solidFill>
                <a:schemeClr val="bg1"/>
              </a:solidFill>
              <a:latin typeface="Lucida Sans"/>
            </a:endParaRPr>
          </a:p>
        </p:txBody>
      </p:sp>
      <p:pic>
        <p:nvPicPr>
          <p:cNvPr id="12" name="Graphic 11">
            <a:extLst>
              <a:ext uri="{FF2B5EF4-FFF2-40B4-BE49-F238E27FC236}">
                <a16:creationId xmlns:a16="http://schemas.microsoft.com/office/drawing/2014/main" id="{3BB7EB3E-89C6-9715-145B-AEF937C513D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886" y="5072658"/>
            <a:ext cx="6469811" cy="522684"/>
          </a:xfrm>
          <a:prstGeom prst="rect">
            <a:avLst/>
          </a:prstGeom>
        </p:spPr>
      </p:pic>
      <p:pic>
        <p:nvPicPr>
          <p:cNvPr id="13" name="Graphic 12">
            <a:extLst>
              <a:ext uri="{FF2B5EF4-FFF2-40B4-BE49-F238E27FC236}">
                <a16:creationId xmlns:a16="http://schemas.microsoft.com/office/drawing/2014/main" id="{07CF381D-1A6C-37CC-CA55-58F049F4D82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0792" y="5806557"/>
            <a:ext cx="6096000" cy="535753"/>
          </a:xfrm>
          <a:prstGeom prst="rect">
            <a:avLst/>
          </a:prstGeom>
        </p:spPr>
      </p:pic>
      <p:pic>
        <p:nvPicPr>
          <p:cNvPr id="15" name="Graphic 14">
            <a:extLst>
              <a:ext uri="{FF2B5EF4-FFF2-40B4-BE49-F238E27FC236}">
                <a16:creationId xmlns:a16="http://schemas.microsoft.com/office/drawing/2014/main" id="{65A80A93-D080-B75E-034B-CA4A0525467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21735" y="1256581"/>
            <a:ext cx="2996794" cy="3367177"/>
          </a:xfrm>
          <a:prstGeom prst="rect">
            <a:avLst/>
          </a:prstGeom>
        </p:spPr>
      </p:pic>
    </p:spTree>
    <p:extLst>
      <p:ext uri="{BB962C8B-B14F-4D97-AF65-F5344CB8AC3E}">
        <p14:creationId xmlns:p14="http://schemas.microsoft.com/office/powerpoint/2010/main" val="762376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DE955-FE94-0CB2-39E6-E46FFA9AC3BB}"/>
            </a:ext>
          </a:extLst>
        </p:cNvPr>
        <p:cNvGrpSpPr/>
        <p:nvPr/>
      </p:nvGrpSpPr>
      <p:grpSpPr>
        <a:xfrm>
          <a:off x="0" y="0"/>
          <a:ext cx="0" cy="0"/>
          <a:chOff x="0" y="0"/>
          <a:chExt cx="0" cy="0"/>
        </a:xfrm>
      </p:grpSpPr>
      <p:pic>
        <p:nvPicPr>
          <p:cNvPr id="5" name="Picture 4" descr="A logo with a circle and text&#10;&#10;AI-generated content may be incorrect.">
            <a:extLst>
              <a:ext uri="{FF2B5EF4-FFF2-40B4-BE49-F238E27FC236}">
                <a16:creationId xmlns:a16="http://schemas.microsoft.com/office/drawing/2014/main" id="{D43AA56C-62AD-26E7-A8E0-0A14085BDD58}"/>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8" name="Graphic 7">
            <a:extLst>
              <a:ext uri="{FF2B5EF4-FFF2-40B4-BE49-F238E27FC236}">
                <a16:creationId xmlns:a16="http://schemas.microsoft.com/office/drawing/2014/main" id="{F1301330-9B5B-7C69-A488-7F9D8E473D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pic>
        <p:nvPicPr>
          <p:cNvPr id="3" name="Graphic 2">
            <a:extLst>
              <a:ext uri="{FF2B5EF4-FFF2-40B4-BE49-F238E27FC236}">
                <a16:creationId xmlns:a16="http://schemas.microsoft.com/office/drawing/2014/main" id="{EFA666A5-A199-475E-7757-0B47E91865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18007" y="2956567"/>
            <a:ext cx="3579516" cy="3217944"/>
          </a:xfrm>
          <a:prstGeom prst="rect">
            <a:avLst/>
          </a:prstGeom>
        </p:spPr>
      </p:pic>
      <p:sp>
        <p:nvSpPr>
          <p:cNvPr id="16" name="Title 1">
            <a:extLst>
              <a:ext uri="{FF2B5EF4-FFF2-40B4-BE49-F238E27FC236}">
                <a16:creationId xmlns:a16="http://schemas.microsoft.com/office/drawing/2014/main" id="{06E2D43B-20F6-3D37-E4F6-A92E209D6966}"/>
              </a:ext>
            </a:extLst>
          </p:cNvPr>
          <p:cNvSpPr>
            <a:spLocks noGrp="1"/>
          </p:cNvSpPr>
          <p:nvPr>
            <p:ph type="title"/>
          </p:nvPr>
        </p:nvSpPr>
        <p:spPr>
          <a:xfrm>
            <a:off x="407988" y="335234"/>
            <a:ext cx="10082062" cy="681135"/>
          </a:xfrm>
        </p:spPr>
        <p:txBody>
          <a:bodyPr/>
          <a:lstStyle/>
          <a:p>
            <a:r>
              <a:rPr lang="en-US">
                <a:solidFill>
                  <a:schemeClr val="accent5">
                    <a:lumMod val="76000"/>
                  </a:schemeClr>
                </a:solidFill>
              </a:rPr>
              <a:t>MACH NUMBER distribution at earth's bow shock</a:t>
            </a:r>
          </a:p>
        </p:txBody>
      </p:sp>
      <p:sp>
        <p:nvSpPr>
          <p:cNvPr id="18" name="Text Placeholder 4">
            <a:extLst>
              <a:ext uri="{FF2B5EF4-FFF2-40B4-BE49-F238E27FC236}">
                <a16:creationId xmlns:a16="http://schemas.microsoft.com/office/drawing/2014/main" id="{1F3E00AC-4FCC-AA7D-2D87-1D64D30056D5}"/>
              </a:ext>
            </a:extLst>
          </p:cNvPr>
          <p:cNvSpPr txBox="1">
            <a:spLocks/>
          </p:cNvSpPr>
          <p:nvPr/>
        </p:nvSpPr>
        <p:spPr>
          <a:xfrm>
            <a:off x="407987" y="1076293"/>
            <a:ext cx="11376025" cy="379252"/>
          </a:xfrm>
          <a:prstGeom prst="rect">
            <a:avLst/>
          </a:prstGeom>
          <a:noFill/>
          <a:ln>
            <a:noFill/>
          </a:ln>
        </p:spPr>
        <p:txBody>
          <a:bodyPr spcFirstLastPara="1" vert="horz" wrap="square" lIns="0" tIns="0" rIns="0" bIns="0" rtlCol="0" anchor="t" anchorCtr="0">
            <a:noAutofit/>
          </a:bodyPr>
          <a:lstStyle>
            <a:lvl1pPr marL="457200" lvl="0" indent="-228600" algn="l" defTabSz="914400" rtl="0" eaLnBrk="1" latinLnBrk="0" hangingPunct="1">
              <a:lnSpc>
                <a:spcPct val="110000"/>
              </a:lnSpc>
              <a:spcBef>
                <a:spcPts val="0"/>
              </a:spcBef>
              <a:spcAft>
                <a:spcPts val="0"/>
              </a:spcAft>
              <a:buClr>
                <a:schemeClr val="accent2"/>
              </a:buClr>
              <a:buSzPts val="1800"/>
              <a:buFont typeface="Arial" panose="020B0604020202020204" pitchFamily="34" charset="0"/>
              <a:buNone/>
              <a:defRPr sz="1800" b="1" kern="120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Tx/>
              <a:buNone/>
              <a:defRPr sz="1600" b="1" kern="1200">
                <a:solidFill>
                  <a:schemeClr val="tx1"/>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400" kern="1200">
                <a:solidFill>
                  <a:schemeClr val="tx1"/>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Tx/>
              <a:buChar char="•"/>
              <a:defRPr sz="1200" b="1" kern="120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200" kern="120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r>
              <a:rPr lang="en-US"/>
              <a:t>Mach number, plasma beta, normal</a:t>
            </a:r>
          </a:p>
        </p:txBody>
      </p:sp>
      <p:sp>
        <p:nvSpPr>
          <p:cNvPr id="10" name="Footer Placeholder 4">
            <a:extLst>
              <a:ext uri="{FF2B5EF4-FFF2-40B4-BE49-F238E27FC236}">
                <a16:creationId xmlns:a16="http://schemas.microsoft.com/office/drawing/2014/main" id="{FDEEF844-2583-03DA-5F9B-D8AEEE0125CA}"/>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12" name="Graphic 11">
            <a:extLst>
              <a:ext uri="{FF2B5EF4-FFF2-40B4-BE49-F238E27FC236}">
                <a16:creationId xmlns:a16="http://schemas.microsoft.com/office/drawing/2014/main" id="{0E29341A-3BFB-42E6-E2C4-45769FE459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37192" y="1610335"/>
            <a:ext cx="2811898" cy="1242497"/>
          </a:xfrm>
          <a:prstGeom prst="rect">
            <a:avLst/>
          </a:prstGeom>
        </p:spPr>
      </p:pic>
      <p:pic>
        <p:nvPicPr>
          <p:cNvPr id="14" name="Graphic 13">
            <a:extLst>
              <a:ext uri="{FF2B5EF4-FFF2-40B4-BE49-F238E27FC236}">
                <a16:creationId xmlns:a16="http://schemas.microsoft.com/office/drawing/2014/main" id="{F8C007FE-37E3-A685-DBB1-B562903D2B7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43707" y="1682885"/>
            <a:ext cx="3080554" cy="1160001"/>
          </a:xfrm>
          <a:prstGeom prst="rect">
            <a:avLst/>
          </a:prstGeom>
        </p:spPr>
      </p:pic>
      <p:pic>
        <p:nvPicPr>
          <p:cNvPr id="4" name="Graphic 3">
            <a:extLst>
              <a:ext uri="{FF2B5EF4-FFF2-40B4-BE49-F238E27FC236}">
                <a16:creationId xmlns:a16="http://schemas.microsoft.com/office/drawing/2014/main" id="{2B2B5B53-7616-B846-5285-D3AF571F22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723259" y="2857747"/>
            <a:ext cx="4219888" cy="3413223"/>
          </a:xfrm>
          <a:prstGeom prst="rect">
            <a:avLst/>
          </a:prstGeom>
        </p:spPr>
      </p:pic>
    </p:spTree>
    <p:extLst>
      <p:ext uri="{BB962C8B-B14F-4D97-AF65-F5344CB8AC3E}">
        <p14:creationId xmlns:p14="http://schemas.microsoft.com/office/powerpoint/2010/main" val="130746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BC504-1620-8535-8B3B-0DFF24C0CEEC}"/>
            </a:ext>
          </a:extLst>
        </p:cNvPr>
        <p:cNvGrpSpPr/>
        <p:nvPr/>
      </p:nvGrpSpPr>
      <p:grpSpPr>
        <a:xfrm>
          <a:off x="0" y="0"/>
          <a:ext cx="0" cy="0"/>
          <a:chOff x="0" y="0"/>
          <a:chExt cx="0" cy="0"/>
        </a:xfrm>
      </p:grpSpPr>
      <p:pic>
        <p:nvPicPr>
          <p:cNvPr id="8" name="Picture 7" descr="A logo with a circle and text&#10;&#10;AI-generated content may be incorrect.">
            <a:extLst>
              <a:ext uri="{FF2B5EF4-FFF2-40B4-BE49-F238E27FC236}">
                <a16:creationId xmlns:a16="http://schemas.microsoft.com/office/drawing/2014/main" id="{3D611873-4CA3-18CE-2912-A75D1691702B}"/>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12" name="Graphic 11">
            <a:extLst>
              <a:ext uri="{FF2B5EF4-FFF2-40B4-BE49-F238E27FC236}">
                <a16:creationId xmlns:a16="http://schemas.microsoft.com/office/drawing/2014/main" id="{5FB4A039-9890-B6B7-BCFE-A306ACA50E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pic>
        <p:nvPicPr>
          <p:cNvPr id="3" name="Graphic 2">
            <a:extLst>
              <a:ext uri="{FF2B5EF4-FFF2-40B4-BE49-F238E27FC236}">
                <a16:creationId xmlns:a16="http://schemas.microsoft.com/office/drawing/2014/main" id="{C517798D-2CFC-15D6-EBB9-9550D57C2C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64857" y="1716657"/>
            <a:ext cx="5396283" cy="4316083"/>
          </a:xfrm>
          <a:prstGeom prst="rect">
            <a:avLst/>
          </a:prstGeom>
        </p:spPr>
      </p:pic>
      <p:sp>
        <p:nvSpPr>
          <p:cNvPr id="17" name="Title 1">
            <a:extLst>
              <a:ext uri="{FF2B5EF4-FFF2-40B4-BE49-F238E27FC236}">
                <a16:creationId xmlns:a16="http://schemas.microsoft.com/office/drawing/2014/main" id="{7D849D70-3150-169B-62C1-C6F61144BFA2}"/>
              </a:ext>
            </a:extLst>
          </p:cNvPr>
          <p:cNvSpPr>
            <a:spLocks noGrp="1"/>
          </p:cNvSpPr>
          <p:nvPr>
            <p:ph type="title"/>
          </p:nvPr>
        </p:nvSpPr>
        <p:spPr>
          <a:xfrm>
            <a:off x="407988" y="335234"/>
            <a:ext cx="10082062" cy="681135"/>
          </a:xfrm>
        </p:spPr>
        <p:txBody>
          <a:bodyPr/>
          <a:lstStyle/>
          <a:p>
            <a:r>
              <a:rPr lang="en-US">
                <a:solidFill>
                  <a:schemeClr val="accent5">
                    <a:lumMod val="76000"/>
                  </a:schemeClr>
                </a:solidFill>
              </a:rPr>
              <a:t>Plasma beta distribution at earth's bow shock</a:t>
            </a:r>
          </a:p>
        </p:txBody>
      </p:sp>
      <p:sp>
        <p:nvSpPr>
          <p:cNvPr id="19" name="Text Placeholder 4">
            <a:extLst>
              <a:ext uri="{FF2B5EF4-FFF2-40B4-BE49-F238E27FC236}">
                <a16:creationId xmlns:a16="http://schemas.microsoft.com/office/drawing/2014/main" id="{AB001C14-478C-437E-BF9C-B17285F198AB}"/>
              </a:ext>
            </a:extLst>
          </p:cNvPr>
          <p:cNvSpPr txBox="1">
            <a:spLocks/>
          </p:cNvSpPr>
          <p:nvPr/>
        </p:nvSpPr>
        <p:spPr>
          <a:xfrm>
            <a:off x="407987" y="1076293"/>
            <a:ext cx="11376025" cy="379252"/>
          </a:xfrm>
          <a:prstGeom prst="rect">
            <a:avLst/>
          </a:prstGeom>
          <a:noFill/>
          <a:ln>
            <a:noFill/>
          </a:ln>
        </p:spPr>
        <p:txBody>
          <a:bodyPr spcFirstLastPara="1" vert="horz" wrap="square" lIns="0" tIns="0" rIns="0" bIns="0" rtlCol="0" anchor="t" anchorCtr="0">
            <a:noAutofit/>
          </a:bodyPr>
          <a:lstStyle>
            <a:lvl1pPr marL="457200" lvl="0" indent="-228600" algn="l" defTabSz="914400" rtl="0" eaLnBrk="1" latinLnBrk="0" hangingPunct="1">
              <a:lnSpc>
                <a:spcPct val="110000"/>
              </a:lnSpc>
              <a:spcBef>
                <a:spcPts val="0"/>
              </a:spcBef>
              <a:spcAft>
                <a:spcPts val="0"/>
              </a:spcAft>
              <a:buClr>
                <a:schemeClr val="accent2"/>
              </a:buClr>
              <a:buSzPts val="1800"/>
              <a:buFont typeface="Arial" panose="020B0604020202020204" pitchFamily="34" charset="0"/>
              <a:buNone/>
              <a:defRPr sz="1800" b="1" kern="1200">
                <a:solidFill>
                  <a:schemeClr val="accent2"/>
                </a:solidFill>
                <a:latin typeface="+mn-lt"/>
                <a:ea typeface="+mn-ea"/>
                <a:cs typeface="+mn-cs"/>
              </a:defRPr>
            </a:lvl1pPr>
            <a:lvl2pPr marL="914400" lvl="1" indent="-228600" algn="l" defTabSz="914400" rtl="0" eaLnBrk="1" latinLnBrk="0" hangingPunct="1">
              <a:lnSpc>
                <a:spcPct val="100000"/>
              </a:lnSpc>
              <a:spcBef>
                <a:spcPts val="0"/>
              </a:spcBef>
              <a:spcAft>
                <a:spcPts val="0"/>
              </a:spcAft>
              <a:buClr>
                <a:schemeClr val="dk1"/>
              </a:buClr>
              <a:buSzPts val="1600"/>
              <a:buFontTx/>
              <a:buNone/>
              <a:defRPr sz="1600" b="1" kern="1200">
                <a:solidFill>
                  <a:schemeClr val="tx1"/>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400" kern="1200">
                <a:solidFill>
                  <a:schemeClr val="tx1"/>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Tx/>
              <a:buChar char="•"/>
              <a:defRPr sz="1200" b="1" kern="120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200" kern="120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r>
              <a:rPr lang="en-US"/>
              <a:t>Mach number, plasma beta, normal</a:t>
            </a:r>
          </a:p>
        </p:txBody>
      </p:sp>
      <p:sp>
        <p:nvSpPr>
          <p:cNvPr id="10" name="Footer Placeholder 4">
            <a:extLst>
              <a:ext uri="{FF2B5EF4-FFF2-40B4-BE49-F238E27FC236}">
                <a16:creationId xmlns:a16="http://schemas.microsoft.com/office/drawing/2014/main" id="{2CD776A8-9A49-272D-D8BE-97A4A42B7861}"/>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13" name="Graphic 12">
            <a:extLst>
              <a:ext uri="{FF2B5EF4-FFF2-40B4-BE49-F238E27FC236}">
                <a16:creationId xmlns:a16="http://schemas.microsoft.com/office/drawing/2014/main" id="{FE51BDB4-2F86-1CF4-5FE9-87C7977D9B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22974" y="3428371"/>
            <a:ext cx="3333750" cy="1323975"/>
          </a:xfrm>
          <a:prstGeom prst="rect">
            <a:avLst/>
          </a:prstGeom>
        </p:spPr>
      </p:pic>
      <p:pic>
        <p:nvPicPr>
          <p:cNvPr id="15" name="Graphic 14">
            <a:extLst>
              <a:ext uri="{FF2B5EF4-FFF2-40B4-BE49-F238E27FC236}">
                <a16:creationId xmlns:a16="http://schemas.microsoft.com/office/drawing/2014/main" id="{9D27BE36-5E9F-06BF-997B-25809BC6485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27556" y="1875616"/>
            <a:ext cx="3267075" cy="1323975"/>
          </a:xfrm>
          <a:prstGeom prst="rect">
            <a:avLst/>
          </a:prstGeom>
        </p:spPr>
      </p:pic>
      <p:pic>
        <p:nvPicPr>
          <p:cNvPr id="18" name="Graphic 17">
            <a:extLst>
              <a:ext uri="{FF2B5EF4-FFF2-40B4-BE49-F238E27FC236}">
                <a16:creationId xmlns:a16="http://schemas.microsoft.com/office/drawing/2014/main" id="{9807EC64-95BE-52F0-44CD-E75879882DC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30252" y="5209186"/>
            <a:ext cx="2600325" cy="695325"/>
          </a:xfrm>
          <a:prstGeom prst="rect">
            <a:avLst/>
          </a:prstGeom>
        </p:spPr>
      </p:pic>
    </p:spTree>
    <p:extLst>
      <p:ext uri="{BB962C8B-B14F-4D97-AF65-F5344CB8AC3E}">
        <p14:creationId xmlns:p14="http://schemas.microsoft.com/office/powerpoint/2010/main" val="1771427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D1CA5-33FC-B0D8-DFA6-9B42BD56B2A8}"/>
              </a:ext>
            </a:extLst>
          </p:cNvPr>
          <p:cNvSpPr>
            <a:spLocks noGrp="1"/>
          </p:cNvSpPr>
          <p:nvPr>
            <p:ph type="title"/>
          </p:nvPr>
        </p:nvSpPr>
        <p:spPr>
          <a:xfrm>
            <a:off x="407988" y="2966290"/>
            <a:ext cx="11376024" cy="451098"/>
          </a:xfrm>
        </p:spPr>
        <p:txBody>
          <a:bodyPr/>
          <a:lstStyle/>
          <a:p>
            <a:r>
              <a:rPr lang="en-US">
                <a:solidFill>
                  <a:schemeClr val="accent5">
                    <a:lumMod val="76000"/>
                  </a:schemeClr>
                </a:solidFill>
              </a:rPr>
              <a:t>How do we connect simulations and observations?</a:t>
            </a:r>
          </a:p>
        </p:txBody>
      </p:sp>
      <p:pic>
        <p:nvPicPr>
          <p:cNvPr id="4" name="Picture 3" descr="A logo with a circle and text&#10;&#10;AI-generated content may be incorrect.">
            <a:extLst>
              <a:ext uri="{FF2B5EF4-FFF2-40B4-BE49-F238E27FC236}">
                <a16:creationId xmlns:a16="http://schemas.microsoft.com/office/drawing/2014/main" id="{257DE9D5-8FDA-FE18-8401-C989E79DCF2F}"/>
              </a:ext>
            </a:extLst>
          </p:cNvPr>
          <p:cNvPicPr>
            <a:picLocks noChangeAspect="1"/>
          </p:cNvPicPr>
          <p:nvPr/>
        </p:nvPicPr>
        <p:blipFill>
          <a:blip r:embed="rId2"/>
          <a:stretch>
            <a:fillRect/>
          </a:stretch>
        </p:blipFill>
        <p:spPr>
          <a:xfrm>
            <a:off x="10521107" y="350338"/>
            <a:ext cx="682579" cy="653696"/>
          </a:xfrm>
          <a:prstGeom prst="rect">
            <a:avLst/>
          </a:prstGeom>
        </p:spPr>
      </p:pic>
      <p:pic>
        <p:nvPicPr>
          <p:cNvPr id="6" name="Graphic 5">
            <a:extLst>
              <a:ext uri="{FF2B5EF4-FFF2-40B4-BE49-F238E27FC236}">
                <a16:creationId xmlns:a16="http://schemas.microsoft.com/office/drawing/2014/main" id="{F1DFCC03-6043-623A-00F6-1CECADDFCE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24360" y="322867"/>
            <a:ext cx="668712" cy="681487"/>
          </a:xfrm>
          <a:prstGeom prst="rect">
            <a:avLst/>
          </a:prstGeom>
        </p:spPr>
      </p:pic>
    </p:spTree>
    <p:extLst>
      <p:ext uri="{BB962C8B-B14F-4D97-AF65-F5344CB8AC3E}">
        <p14:creationId xmlns:p14="http://schemas.microsoft.com/office/powerpoint/2010/main" val="4092216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BFEEF92-3002-5158-3B72-47BBB9B8198B}"/>
              </a:ext>
            </a:extLst>
          </p:cNvPr>
          <p:cNvPicPr>
            <a:picLocks noChangeAspect="1"/>
          </p:cNvPicPr>
          <p:nvPr/>
        </p:nvPicPr>
        <p:blipFill>
          <a:blip r:embed="rId2"/>
          <a:stretch>
            <a:fillRect/>
          </a:stretch>
        </p:blipFill>
        <p:spPr>
          <a:xfrm>
            <a:off x="686255" y="1502628"/>
            <a:ext cx="5112455" cy="4456983"/>
          </a:xfrm>
          <a:prstGeom prst="rect">
            <a:avLst/>
          </a:prstGeom>
        </p:spPr>
      </p:pic>
      <p:pic>
        <p:nvPicPr>
          <p:cNvPr id="3" name="Picture 2" descr="A logo with a circle and text&#10;&#10;AI-generated content may be incorrect.">
            <a:extLst>
              <a:ext uri="{FF2B5EF4-FFF2-40B4-BE49-F238E27FC236}">
                <a16:creationId xmlns:a16="http://schemas.microsoft.com/office/drawing/2014/main" id="{B4DFDB2F-EE8E-29B5-6895-409CF07A2650}"/>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5" name="Graphic 4">
            <a:extLst>
              <a:ext uri="{FF2B5EF4-FFF2-40B4-BE49-F238E27FC236}">
                <a16:creationId xmlns:a16="http://schemas.microsoft.com/office/drawing/2014/main" id="{3832880C-245F-11F8-AEDD-0CC5961893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
        <p:nvSpPr>
          <p:cNvPr id="4" name="Title 1">
            <a:extLst>
              <a:ext uri="{FF2B5EF4-FFF2-40B4-BE49-F238E27FC236}">
                <a16:creationId xmlns:a16="http://schemas.microsoft.com/office/drawing/2014/main" id="{E1D8013C-39FE-8AA3-3CDC-98DC113AEA41}"/>
              </a:ext>
            </a:extLst>
          </p:cNvPr>
          <p:cNvSpPr>
            <a:spLocks noGrp="1"/>
          </p:cNvSpPr>
          <p:nvPr>
            <p:ph type="title"/>
          </p:nvPr>
        </p:nvSpPr>
        <p:spPr>
          <a:xfrm>
            <a:off x="407988" y="349611"/>
            <a:ext cx="11376024" cy="451098"/>
          </a:xfrm>
        </p:spPr>
        <p:txBody>
          <a:bodyPr/>
          <a:lstStyle/>
          <a:p>
            <a:r>
              <a:rPr lang="en-US">
                <a:solidFill>
                  <a:schemeClr val="accent5">
                    <a:lumMod val="76000"/>
                  </a:schemeClr>
                </a:solidFill>
              </a:rPr>
              <a:t>Sampled trajectories from high mach </a:t>
            </a:r>
            <a:br>
              <a:rPr lang="en-US">
                <a:solidFill>
                  <a:schemeClr val="accent5">
                    <a:lumMod val="76000"/>
                  </a:schemeClr>
                </a:solidFill>
              </a:rPr>
            </a:br>
            <a:r>
              <a:rPr lang="en-US">
                <a:solidFill>
                  <a:schemeClr val="accent5">
                    <a:lumMod val="76000"/>
                  </a:schemeClr>
                </a:solidFill>
              </a:rPr>
              <a:t> number simulations</a:t>
            </a:r>
          </a:p>
        </p:txBody>
      </p:sp>
      <p:sp>
        <p:nvSpPr>
          <p:cNvPr id="6" name="TextBox 5">
            <a:extLst>
              <a:ext uri="{FF2B5EF4-FFF2-40B4-BE49-F238E27FC236}">
                <a16:creationId xmlns:a16="http://schemas.microsoft.com/office/drawing/2014/main" id="{BB53F380-DCB8-3103-D5EF-E3DBD25B0663}"/>
              </a:ext>
            </a:extLst>
          </p:cNvPr>
          <p:cNvSpPr txBox="1"/>
          <p:nvPr/>
        </p:nvSpPr>
        <p:spPr>
          <a:xfrm>
            <a:off x="6376406" y="2074001"/>
            <a:ext cx="5424772"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US" sz="2200" b="1">
                <a:solidFill>
                  <a:schemeClr val="bg1"/>
                </a:solidFill>
                <a:latin typeface="Lucida Sans"/>
              </a:rPr>
              <a:t>Trajectories are sampled within</a:t>
            </a:r>
            <a:endParaRPr lang="en-US" sz="2200">
              <a:solidFill>
                <a:schemeClr val="bg1"/>
              </a:solidFill>
              <a:latin typeface="Lucida Sans"/>
            </a:endParaRPr>
          </a:p>
          <a:p>
            <a:r>
              <a:rPr lang="en-US" sz="2200" b="1">
                <a:solidFill>
                  <a:schemeClr val="bg1"/>
                </a:solidFill>
                <a:latin typeface="Lucida Sans"/>
              </a:rPr>
              <a:t>the simulation.</a:t>
            </a:r>
            <a:endParaRPr lang="en-US" sz="2200">
              <a:solidFill>
                <a:schemeClr val="bg1"/>
              </a:solidFill>
            </a:endParaRPr>
          </a:p>
          <a:p>
            <a:pPr marL="285750" indent="-285750">
              <a:buFont typeface="Calibri"/>
              <a:buChar char="-"/>
            </a:pPr>
            <a:r>
              <a:rPr lang="en-US" sz="2200" b="1">
                <a:solidFill>
                  <a:schemeClr val="bg1"/>
                </a:solidFill>
                <a:latin typeface="Lucida Sans"/>
              </a:rPr>
              <a:t>A maximum magnetic field and number density are computed.</a:t>
            </a:r>
            <a:endParaRPr lang="en-US" sz="2200">
              <a:solidFill>
                <a:schemeClr val="bg1"/>
              </a:solidFill>
            </a:endParaRPr>
          </a:p>
          <a:p>
            <a:pPr marL="285750" indent="-285750">
              <a:buFont typeface="Calibri"/>
              <a:buChar char="-"/>
            </a:pPr>
            <a:r>
              <a:rPr lang="en-US" sz="2200" b="1">
                <a:solidFill>
                  <a:schemeClr val="bg1"/>
                </a:solidFill>
                <a:latin typeface="Lucida Sans"/>
              </a:rPr>
              <a:t>Same quantities are derived for observations.</a:t>
            </a:r>
            <a:endParaRPr lang="en-US" sz="2200">
              <a:solidFill>
                <a:schemeClr val="bg1"/>
              </a:solidFill>
            </a:endParaRPr>
          </a:p>
          <a:p>
            <a:pPr marL="285750" indent="-285750">
              <a:buFont typeface="Calibri"/>
              <a:buChar char="-"/>
            </a:pPr>
            <a:endParaRPr lang="en-US"/>
          </a:p>
        </p:txBody>
      </p:sp>
      <p:sp>
        <p:nvSpPr>
          <p:cNvPr id="7" name="Footer Placeholder 4">
            <a:extLst>
              <a:ext uri="{FF2B5EF4-FFF2-40B4-BE49-F238E27FC236}">
                <a16:creationId xmlns:a16="http://schemas.microsoft.com/office/drawing/2014/main" id="{F74155C4-08D2-052F-F867-EB2ED497B66C}"/>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2" name="TextBox 1">
            <a:extLst>
              <a:ext uri="{FF2B5EF4-FFF2-40B4-BE49-F238E27FC236}">
                <a16:creationId xmlns:a16="http://schemas.microsoft.com/office/drawing/2014/main" id="{5621D7A6-6A85-5DFE-F99E-BB4AE52079DE}"/>
              </a:ext>
            </a:extLst>
          </p:cNvPr>
          <p:cNvSpPr txBox="1"/>
          <p:nvPr/>
        </p:nvSpPr>
        <p:spPr>
          <a:xfrm>
            <a:off x="3917878" y="1678877"/>
            <a:ext cx="15572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latin typeface="Lucida Sans"/>
              </a:rPr>
              <a:t>Ma = 25</a:t>
            </a:r>
          </a:p>
        </p:txBody>
      </p:sp>
      <p:pic>
        <p:nvPicPr>
          <p:cNvPr id="11" name="Graphic 10">
            <a:extLst>
              <a:ext uri="{FF2B5EF4-FFF2-40B4-BE49-F238E27FC236}">
                <a16:creationId xmlns:a16="http://schemas.microsoft.com/office/drawing/2014/main" id="{700D4AB9-46BA-3ED0-20AD-61D3D828EE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38491" y="4473167"/>
            <a:ext cx="6096000" cy="787137"/>
          </a:xfrm>
          <a:prstGeom prst="rect">
            <a:avLst/>
          </a:prstGeom>
        </p:spPr>
      </p:pic>
      <p:pic>
        <p:nvPicPr>
          <p:cNvPr id="13" name="Graphic 12">
            <a:extLst>
              <a:ext uri="{FF2B5EF4-FFF2-40B4-BE49-F238E27FC236}">
                <a16:creationId xmlns:a16="http://schemas.microsoft.com/office/drawing/2014/main" id="{24D6B11E-162E-A29C-4AB9-FD306F9F145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86695" y="5551366"/>
            <a:ext cx="2906384" cy="801719"/>
          </a:xfrm>
          <a:prstGeom prst="rect">
            <a:avLst/>
          </a:prstGeom>
        </p:spPr>
      </p:pic>
      <p:pic>
        <p:nvPicPr>
          <p:cNvPr id="14" name="Graphic 13">
            <a:extLst>
              <a:ext uri="{FF2B5EF4-FFF2-40B4-BE49-F238E27FC236}">
                <a16:creationId xmlns:a16="http://schemas.microsoft.com/office/drawing/2014/main" id="{D49FBC08-5095-1CCE-7C5C-D742967CE78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24024" y="5551367"/>
            <a:ext cx="3062558" cy="801718"/>
          </a:xfrm>
          <a:prstGeom prst="rect">
            <a:avLst/>
          </a:prstGeom>
        </p:spPr>
      </p:pic>
    </p:spTree>
    <p:extLst>
      <p:ext uri="{BB962C8B-B14F-4D97-AF65-F5344CB8AC3E}">
        <p14:creationId xmlns:p14="http://schemas.microsoft.com/office/powerpoint/2010/main" val="3991087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99674-DFD5-8750-E285-A648B4D5D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78C21-3205-47B4-E70C-9431D8F364EC}"/>
              </a:ext>
            </a:extLst>
          </p:cNvPr>
          <p:cNvSpPr>
            <a:spLocks noGrp="1"/>
          </p:cNvSpPr>
          <p:nvPr>
            <p:ph type="title"/>
          </p:nvPr>
        </p:nvSpPr>
        <p:spPr>
          <a:xfrm>
            <a:off x="407988" y="2966290"/>
            <a:ext cx="11376024" cy="451098"/>
          </a:xfrm>
        </p:spPr>
        <p:txBody>
          <a:bodyPr/>
          <a:lstStyle/>
          <a:p>
            <a:r>
              <a:rPr lang="en-US"/>
              <a:t>                               </a:t>
            </a:r>
            <a:r>
              <a:rPr lang="en-US">
                <a:solidFill>
                  <a:schemeClr val="accent5">
                    <a:lumMod val="76000"/>
                  </a:schemeClr>
                </a:solidFill>
              </a:rPr>
              <a:t>   Results</a:t>
            </a:r>
          </a:p>
        </p:txBody>
      </p:sp>
    </p:spTree>
    <p:extLst>
      <p:ext uri="{BB962C8B-B14F-4D97-AF65-F5344CB8AC3E}">
        <p14:creationId xmlns:p14="http://schemas.microsoft.com/office/powerpoint/2010/main" val="2344309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FB293-F083-F1A1-DD33-F9B03096DF14}"/>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816CD3F9-0B59-D85E-B546-0BD5659085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5546" y="1714908"/>
            <a:ext cx="4574763" cy="4114800"/>
          </a:xfrm>
          <a:prstGeom prst="rect">
            <a:avLst/>
          </a:prstGeom>
        </p:spPr>
      </p:pic>
      <p:pic>
        <p:nvPicPr>
          <p:cNvPr id="5" name="Picture 4" descr="A logo with a circle and text&#10;&#10;AI-generated content may be incorrect.">
            <a:extLst>
              <a:ext uri="{FF2B5EF4-FFF2-40B4-BE49-F238E27FC236}">
                <a16:creationId xmlns:a16="http://schemas.microsoft.com/office/drawing/2014/main" id="{D421D2FA-0EB7-FC16-CD4E-CD79796A9AA9}"/>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7" name="Graphic 6">
            <a:extLst>
              <a:ext uri="{FF2B5EF4-FFF2-40B4-BE49-F238E27FC236}">
                <a16:creationId xmlns:a16="http://schemas.microsoft.com/office/drawing/2014/main" id="{37D1A4DD-8759-1294-67A3-53D7B4875D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
        <p:nvSpPr>
          <p:cNvPr id="6" name="Title 1">
            <a:extLst>
              <a:ext uri="{FF2B5EF4-FFF2-40B4-BE49-F238E27FC236}">
                <a16:creationId xmlns:a16="http://schemas.microsoft.com/office/drawing/2014/main" id="{7EC8AE1F-CBBC-C5F9-A902-730DEED3BDBB}"/>
              </a:ext>
            </a:extLst>
          </p:cNvPr>
          <p:cNvSpPr>
            <a:spLocks noGrp="1"/>
          </p:cNvSpPr>
          <p:nvPr>
            <p:ph type="title"/>
          </p:nvPr>
        </p:nvSpPr>
        <p:spPr>
          <a:xfrm>
            <a:off x="407988" y="349611"/>
            <a:ext cx="11376024" cy="451098"/>
          </a:xfrm>
        </p:spPr>
        <p:txBody>
          <a:bodyPr/>
          <a:lstStyle/>
          <a:p>
            <a:r>
              <a:rPr lang="en-US">
                <a:solidFill>
                  <a:schemeClr val="accent5">
                    <a:lumMod val="76000"/>
                  </a:schemeClr>
                </a:solidFill>
              </a:rPr>
              <a:t>Magnetic field amplification comparison: observed data</a:t>
            </a:r>
          </a:p>
        </p:txBody>
      </p:sp>
      <p:sp>
        <p:nvSpPr>
          <p:cNvPr id="8" name="Footer Placeholder 4">
            <a:extLst>
              <a:ext uri="{FF2B5EF4-FFF2-40B4-BE49-F238E27FC236}">
                <a16:creationId xmlns:a16="http://schemas.microsoft.com/office/drawing/2014/main" id="{62401EC7-DA9A-20A1-282B-89CC2B6EDA68}"/>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
        <p:nvSpPr>
          <p:cNvPr id="2" name="TextBox 1">
            <a:extLst>
              <a:ext uri="{FF2B5EF4-FFF2-40B4-BE49-F238E27FC236}">
                <a16:creationId xmlns:a16="http://schemas.microsoft.com/office/drawing/2014/main" id="{D49B6952-3595-7C72-7B9A-AD183B16A556}"/>
              </a:ext>
            </a:extLst>
          </p:cNvPr>
          <p:cNvSpPr txBox="1"/>
          <p:nvPr/>
        </p:nvSpPr>
        <p:spPr>
          <a:xfrm>
            <a:off x="6415216" y="1853513"/>
            <a:ext cx="509098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a:solidFill>
                  <a:schemeClr val="bg1"/>
                </a:solidFill>
                <a:latin typeface="Lucida Sans"/>
              </a:rPr>
              <a:t>A total of 233 cases were successfully analyzed from which 177 cases are quasi-perpendicular .</a:t>
            </a:r>
          </a:p>
          <a:p>
            <a:pPr marL="342900" indent="-342900">
              <a:buFont typeface="Arial"/>
              <a:buChar char="•"/>
            </a:pPr>
            <a:r>
              <a:rPr lang="en-US" sz="2000">
                <a:solidFill>
                  <a:schemeClr val="bg1"/>
                </a:solidFill>
                <a:latin typeface="Lucida Sans"/>
              </a:rPr>
              <a:t>Magnetic field amplification becomes significant around Mach number 10.</a:t>
            </a:r>
          </a:p>
        </p:txBody>
      </p:sp>
    </p:spTree>
    <p:extLst>
      <p:ext uri="{BB962C8B-B14F-4D97-AF65-F5344CB8AC3E}">
        <p14:creationId xmlns:p14="http://schemas.microsoft.com/office/powerpoint/2010/main" val="3809426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3FC79-1AF9-CC8E-7F6E-6D6250631FC5}"/>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D2A0ACA6-E427-E667-4B3D-89A0744406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5546" y="1714908"/>
            <a:ext cx="4574763" cy="4114800"/>
          </a:xfrm>
          <a:prstGeom prst="rect">
            <a:avLst/>
          </a:prstGeom>
        </p:spPr>
      </p:pic>
      <p:pic>
        <p:nvPicPr>
          <p:cNvPr id="5" name="Picture 4" descr="A logo with a circle and text&#10;&#10;AI-generated content may be incorrect.">
            <a:extLst>
              <a:ext uri="{FF2B5EF4-FFF2-40B4-BE49-F238E27FC236}">
                <a16:creationId xmlns:a16="http://schemas.microsoft.com/office/drawing/2014/main" id="{577DD5F2-4421-42B8-BE07-8BC0311D6F95}"/>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7" name="Graphic 6">
            <a:extLst>
              <a:ext uri="{FF2B5EF4-FFF2-40B4-BE49-F238E27FC236}">
                <a16:creationId xmlns:a16="http://schemas.microsoft.com/office/drawing/2014/main" id="{D87E3602-0895-7FFA-06B0-2D1C2785B0A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
        <p:nvSpPr>
          <p:cNvPr id="6" name="Title 1">
            <a:extLst>
              <a:ext uri="{FF2B5EF4-FFF2-40B4-BE49-F238E27FC236}">
                <a16:creationId xmlns:a16="http://schemas.microsoft.com/office/drawing/2014/main" id="{0EBAD653-2225-A6F2-5618-FD635AF890A9}"/>
              </a:ext>
            </a:extLst>
          </p:cNvPr>
          <p:cNvSpPr>
            <a:spLocks noGrp="1"/>
          </p:cNvSpPr>
          <p:nvPr>
            <p:ph type="title"/>
          </p:nvPr>
        </p:nvSpPr>
        <p:spPr>
          <a:xfrm>
            <a:off x="407988" y="349611"/>
            <a:ext cx="11376024" cy="451098"/>
          </a:xfrm>
        </p:spPr>
        <p:txBody>
          <a:bodyPr/>
          <a:lstStyle/>
          <a:p>
            <a:r>
              <a:rPr lang="en-US">
                <a:solidFill>
                  <a:schemeClr val="accent5">
                    <a:lumMod val="76000"/>
                  </a:schemeClr>
                </a:solidFill>
              </a:rPr>
              <a:t>Magnetic field amplification comparison: observed data and pic simulations</a:t>
            </a:r>
          </a:p>
        </p:txBody>
      </p:sp>
      <p:sp>
        <p:nvSpPr>
          <p:cNvPr id="8" name="Footer Placeholder 4">
            <a:extLst>
              <a:ext uri="{FF2B5EF4-FFF2-40B4-BE49-F238E27FC236}">
                <a16:creationId xmlns:a16="http://schemas.microsoft.com/office/drawing/2014/main" id="{08C65601-EDB3-4510-22C9-4BD7CDCF3A32}"/>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3" name="Graphic 2">
            <a:extLst>
              <a:ext uri="{FF2B5EF4-FFF2-40B4-BE49-F238E27FC236}">
                <a16:creationId xmlns:a16="http://schemas.microsoft.com/office/drawing/2014/main" id="{A16ED76F-1A56-A238-F3BC-ADC2EF1707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4186" y="1717040"/>
            <a:ext cx="4574763" cy="4114800"/>
          </a:xfrm>
          <a:prstGeom prst="rect">
            <a:avLst/>
          </a:prstGeom>
        </p:spPr>
      </p:pic>
      <p:sp>
        <p:nvSpPr>
          <p:cNvPr id="10" name="TextBox 9">
            <a:extLst>
              <a:ext uri="{FF2B5EF4-FFF2-40B4-BE49-F238E27FC236}">
                <a16:creationId xmlns:a16="http://schemas.microsoft.com/office/drawing/2014/main" id="{CB3A5BDE-4486-C77D-0F9A-424FC9DA8504}"/>
              </a:ext>
            </a:extLst>
          </p:cNvPr>
          <p:cNvSpPr txBox="1"/>
          <p:nvPr/>
        </p:nvSpPr>
        <p:spPr>
          <a:xfrm>
            <a:off x="6415216" y="1853513"/>
            <a:ext cx="509098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a:solidFill>
                  <a:schemeClr val="bg1"/>
                </a:solidFill>
                <a:latin typeface="Lucida Sans"/>
              </a:rPr>
              <a:t>A total of 233 cases were successfully analyzed from which 177 cases are quasi-perpendicular .</a:t>
            </a:r>
          </a:p>
          <a:p>
            <a:pPr marL="342900" indent="-342900">
              <a:buFont typeface="Arial"/>
              <a:buChar char="•"/>
            </a:pPr>
            <a:r>
              <a:rPr lang="en-US" sz="2000">
                <a:solidFill>
                  <a:schemeClr val="bg1"/>
                </a:solidFill>
                <a:latin typeface="Lucida Sans"/>
              </a:rPr>
              <a:t>Magnetic field amplification becomes significant around Mach number 10.</a:t>
            </a:r>
          </a:p>
        </p:txBody>
      </p:sp>
    </p:spTree>
    <p:extLst>
      <p:ext uri="{BB962C8B-B14F-4D97-AF65-F5344CB8AC3E}">
        <p14:creationId xmlns:p14="http://schemas.microsoft.com/office/powerpoint/2010/main" val="633972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F7150-6778-D6B4-9832-E9420CF252D5}"/>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DFC5A4FE-A230-54E6-9CDA-EFBBAFE0E20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5546" y="1714908"/>
            <a:ext cx="4574763" cy="4114800"/>
          </a:xfrm>
          <a:prstGeom prst="rect">
            <a:avLst/>
          </a:prstGeom>
        </p:spPr>
      </p:pic>
      <p:pic>
        <p:nvPicPr>
          <p:cNvPr id="5" name="Picture 4" descr="A logo with a circle and text&#10;&#10;AI-generated content may be incorrect.">
            <a:extLst>
              <a:ext uri="{FF2B5EF4-FFF2-40B4-BE49-F238E27FC236}">
                <a16:creationId xmlns:a16="http://schemas.microsoft.com/office/drawing/2014/main" id="{642CA169-8BC4-6331-B92F-0ACF1FBCABB9}"/>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7" name="Graphic 6">
            <a:extLst>
              <a:ext uri="{FF2B5EF4-FFF2-40B4-BE49-F238E27FC236}">
                <a16:creationId xmlns:a16="http://schemas.microsoft.com/office/drawing/2014/main" id="{40BE5BF4-F33F-F61B-939B-D4533CC8B0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
        <p:nvSpPr>
          <p:cNvPr id="6" name="Title 1">
            <a:extLst>
              <a:ext uri="{FF2B5EF4-FFF2-40B4-BE49-F238E27FC236}">
                <a16:creationId xmlns:a16="http://schemas.microsoft.com/office/drawing/2014/main" id="{B034759D-6D5E-E87A-287C-8EE659DBCF49}"/>
              </a:ext>
            </a:extLst>
          </p:cNvPr>
          <p:cNvSpPr>
            <a:spLocks noGrp="1"/>
          </p:cNvSpPr>
          <p:nvPr>
            <p:ph type="title"/>
          </p:nvPr>
        </p:nvSpPr>
        <p:spPr>
          <a:xfrm>
            <a:off x="407988" y="349611"/>
            <a:ext cx="11376024" cy="451098"/>
          </a:xfrm>
        </p:spPr>
        <p:txBody>
          <a:bodyPr/>
          <a:lstStyle/>
          <a:p>
            <a:r>
              <a:rPr lang="en-US">
                <a:solidFill>
                  <a:schemeClr val="accent5">
                    <a:lumMod val="76000"/>
                  </a:schemeClr>
                </a:solidFill>
              </a:rPr>
              <a:t>Magnetic field amplification comparison: observed data and pic simulations</a:t>
            </a:r>
          </a:p>
        </p:txBody>
      </p:sp>
      <p:sp>
        <p:nvSpPr>
          <p:cNvPr id="8" name="Footer Placeholder 4">
            <a:extLst>
              <a:ext uri="{FF2B5EF4-FFF2-40B4-BE49-F238E27FC236}">
                <a16:creationId xmlns:a16="http://schemas.microsoft.com/office/drawing/2014/main" id="{0AE120D5-B01F-EFAE-CB82-8F2143EC9563}"/>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3" name="Graphic 2">
            <a:extLst>
              <a:ext uri="{FF2B5EF4-FFF2-40B4-BE49-F238E27FC236}">
                <a16:creationId xmlns:a16="http://schemas.microsoft.com/office/drawing/2014/main" id="{FE1C9F6E-4454-02D0-BAD5-EEF2F0FB61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2263" y="1717040"/>
            <a:ext cx="4574763" cy="4114800"/>
          </a:xfrm>
          <a:prstGeom prst="rect">
            <a:avLst/>
          </a:prstGeom>
        </p:spPr>
      </p:pic>
      <p:sp>
        <p:nvSpPr>
          <p:cNvPr id="12" name="TextBox 11">
            <a:extLst>
              <a:ext uri="{FF2B5EF4-FFF2-40B4-BE49-F238E27FC236}">
                <a16:creationId xmlns:a16="http://schemas.microsoft.com/office/drawing/2014/main" id="{8608F10B-481D-8781-3113-0DE86B4AA0B6}"/>
              </a:ext>
            </a:extLst>
          </p:cNvPr>
          <p:cNvSpPr txBox="1"/>
          <p:nvPr/>
        </p:nvSpPr>
        <p:spPr>
          <a:xfrm>
            <a:off x="6415216" y="1853513"/>
            <a:ext cx="509098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a:solidFill>
                  <a:schemeClr val="bg1"/>
                </a:solidFill>
                <a:latin typeface="Lucida Sans"/>
              </a:rPr>
              <a:t>A total of 233 cases were successfully analyzed from which 177 cases are quasi-perpendicular .</a:t>
            </a:r>
          </a:p>
          <a:p>
            <a:pPr marL="342900" indent="-342900">
              <a:buFont typeface="Arial"/>
              <a:buChar char="•"/>
            </a:pPr>
            <a:r>
              <a:rPr lang="en-US" sz="2000">
                <a:solidFill>
                  <a:schemeClr val="bg1"/>
                </a:solidFill>
                <a:latin typeface="Lucida Sans"/>
              </a:rPr>
              <a:t>Magnetic field amplification becomes significant around Mach number 10.</a:t>
            </a:r>
          </a:p>
        </p:txBody>
      </p:sp>
    </p:spTree>
    <p:extLst>
      <p:ext uri="{BB962C8B-B14F-4D97-AF65-F5344CB8AC3E}">
        <p14:creationId xmlns:p14="http://schemas.microsoft.com/office/powerpoint/2010/main" val="2943544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77387-8867-A795-A50B-564573C7ED51}"/>
              </a:ext>
            </a:extLst>
          </p:cNvPr>
          <p:cNvSpPr>
            <a:spLocks noGrp="1"/>
          </p:cNvSpPr>
          <p:nvPr>
            <p:ph type="title"/>
          </p:nvPr>
        </p:nvSpPr>
        <p:spPr/>
        <p:txBody>
          <a:bodyPr/>
          <a:lstStyle/>
          <a:p>
            <a:r>
              <a:rPr lang="en-US">
                <a:solidFill>
                  <a:schemeClr val="accent5">
                    <a:lumMod val="76000"/>
                  </a:schemeClr>
                </a:solidFill>
              </a:rPr>
              <a:t>An observed high Mach number example</a:t>
            </a:r>
            <a:br>
              <a:rPr lang="en-US"/>
            </a:br>
            <a:r>
              <a:rPr lang="en-US">
                <a:solidFill>
                  <a:schemeClr val="accent5">
                    <a:lumMod val="76000"/>
                  </a:schemeClr>
                </a:solidFill>
              </a:rPr>
              <a:t> (Ma = 26.6)</a:t>
            </a:r>
          </a:p>
        </p:txBody>
      </p:sp>
      <p:pic>
        <p:nvPicPr>
          <p:cNvPr id="7" name="Graphic 6">
            <a:extLst>
              <a:ext uri="{FF2B5EF4-FFF2-40B4-BE49-F238E27FC236}">
                <a16:creationId xmlns:a16="http://schemas.microsoft.com/office/drawing/2014/main" id="{BFF2AACD-26D6-16B1-38DE-AC32BC515A7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40302" y="1872220"/>
            <a:ext cx="8511396" cy="3659900"/>
          </a:xfrm>
          <a:prstGeom prst="rect">
            <a:avLst/>
          </a:prstGeom>
        </p:spPr>
      </p:pic>
      <p:sp>
        <p:nvSpPr>
          <p:cNvPr id="9" name="Footer Placeholder 4">
            <a:extLst>
              <a:ext uri="{FF2B5EF4-FFF2-40B4-BE49-F238E27FC236}">
                <a16:creationId xmlns:a16="http://schemas.microsoft.com/office/drawing/2014/main" id="{498F3F13-629F-729D-5A90-953AF1773C79}"/>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11" name="Picture 10" descr="A logo with a circle and text&#10;&#10;AI-generated content may be incorrect.">
            <a:extLst>
              <a:ext uri="{FF2B5EF4-FFF2-40B4-BE49-F238E27FC236}">
                <a16:creationId xmlns:a16="http://schemas.microsoft.com/office/drawing/2014/main" id="{12261380-8C7D-32B0-7B8E-81A7BBECD403}"/>
              </a:ext>
            </a:extLst>
          </p:cNvPr>
          <p:cNvPicPr>
            <a:picLocks noChangeAspect="1"/>
          </p:cNvPicPr>
          <p:nvPr/>
        </p:nvPicPr>
        <p:blipFill>
          <a:blip r:embed="rId3"/>
          <a:stretch>
            <a:fillRect/>
          </a:stretch>
        </p:blipFill>
        <p:spPr>
          <a:xfrm>
            <a:off x="10521107" y="350338"/>
            <a:ext cx="682579" cy="653696"/>
          </a:xfrm>
          <a:prstGeom prst="rect">
            <a:avLst/>
          </a:prstGeom>
        </p:spPr>
      </p:pic>
      <p:pic>
        <p:nvPicPr>
          <p:cNvPr id="13" name="Graphic 12">
            <a:extLst>
              <a:ext uri="{FF2B5EF4-FFF2-40B4-BE49-F238E27FC236}">
                <a16:creationId xmlns:a16="http://schemas.microsoft.com/office/drawing/2014/main" id="{10127AF0-6E1C-BD84-B4E0-818803F7A8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324360" y="322867"/>
            <a:ext cx="668712" cy="681487"/>
          </a:xfrm>
          <a:prstGeom prst="rect">
            <a:avLst/>
          </a:prstGeom>
        </p:spPr>
      </p:pic>
    </p:spTree>
    <p:extLst>
      <p:ext uri="{BB962C8B-B14F-4D97-AF65-F5344CB8AC3E}">
        <p14:creationId xmlns:p14="http://schemas.microsoft.com/office/powerpoint/2010/main" val="4076159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EEBE2-97F4-C227-4C73-D5419C5184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8F628A-6D83-3214-665F-7C978DD4C0BD}"/>
              </a:ext>
            </a:extLst>
          </p:cNvPr>
          <p:cNvSpPr>
            <a:spLocks noGrp="1"/>
          </p:cNvSpPr>
          <p:nvPr>
            <p:ph type="title"/>
          </p:nvPr>
        </p:nvSpPr>
        <p:spPr/>
        <p:txBody>
          <a:bodyPr/>
          <a:lstStyle/>
          <a:p>
            <a:r>
              <a:rPr lang="en-US">
                <a:solidFill>
                  <a:schemeClr val="accent5">
                    <a:lumMod val="76000"/>
                  </a:schemeClr>
                </a:solidFill>
              </a:rPr>
              <a:t>An observed high </a:t>
            </a:r>
            <a:r>
              <a:rPr lang="en-US" err="1">
                <a:solidFill>
                  <a:schemeClr val="accent5">
                    <a:lumMod val="76000"/>
                  </a:schemeClr>
                </a:solidFill>
              </a:rPr>
              <a:t>mach</a:t>
            </a:r>
            <a:r>
              <a:rPr lang="en-US">
                <a:solidFill>
                  <a:schemeClr val="accent5">
                    <a:lumMod val="76000"/>
                  </a:schemeClr>
                </a:solidFill>
              </a:rPr>
              <a:t> number example</a:t>
            </a:r>
            <a:br>
              <a:rPr lang="en-US">
                <a:solidFill>
                  <a:schemeClr val="accent5">
                    <a:lumMod val="76000"/>
                  </a:schemeClr>
                </a:solidFill>
              </a:rPr>
            </a:br>
            <a:r>
              <a:rPr lang="en-US">
                <a:solidFill>
                  <a:schemeClr val="accent5">
                    <a:lumMod val="76000"/>
                  </a:schemeClr>
                </a:solidFill>
              </a:rPr>
              <a:t> (Ma = 26.6)</a:t>
            </a:r>
          </a:p>
        </p:txBody>
      </p:sp>
      <p:pic>
        <p:nvPicPr>
          <p:cNvPr id="7" name="Graphic 6">
            <a:extLst>
              <a:ext uri="{FF2B5EF4-FFF2-40B4-BE49-F238E27FC236}">
                <a16:creationId xmlns:a16="http://schemas.microsoft.com/office/drawing/2014/main" id="{D9D9F275-8A4B-9B9E-F39E-AA80C910188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40302" y="1872220"/>
            <a:ext cx="8511396" cy="3659900"/>
          </a:xfrm>
          <a:prstGeom prst="rect">
            <a:avLst/>
          </a:prstGeom>
        </p:spPr>
      </p:pic>
      <p:pic>
        <p:nvPicPr>
          <p:cNvPr id="3" name="Graphic 2">
            <a:extLst>
              <a:ext uri="{FF2B5EF4-FFF2-40B4-BE49-F238E27FC236}">
                <a16:creationId xmlns:a16="http://schemas.microsoft.com/office/drawing/2014/main" id="{D36EA20D-CF36-A367-212D-240EC4C81D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4469" y="2997200"/>
            <a:ext cx="4427062" cy="3535680"/>
          </a:xfrm>
          <a:prstGeom prst="rect">
            <a:avLst/>
          </a:prstGeom>
        </p:spPr>
      </p:pic>
      <p:cxnSp>
        <p:nvCxnSpPr>
          <p:cNvPr id="4" name="Straight Arrow Connector 3">
            <a:extLst>
              <a:ext uri="{FF2B5EF4-FFF2-40B4-BE49-F238E27FC236}">
                <a16:creationId xmlns:a16="http://schemas.microsoft.com/office/drawing/2014/main" id="{B79BA37E-8A2E-832D-E1FF-E6B01B7E2569}"/>
              </a:ext>
            </a:extLst>
          </p:cNvPr>
          <p:cNvCxnSpPr/>
          <p:nvPr/>
        </p:nvCxnSpPr>
        <p:spPr>
          <a:xfrm flipH="1">
            <a:off x="5169243" y="3367216"/>
            <a:ext cx="1874108" cy="68991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F85F007-6FA9-6B50-F37D-84301BA7E5AA}"/>
              </a:ext>
            </a:extLst>
          </p:cNvPr>
          <p:cNvSpPr txBox="1"/>
          <p:nvPr/>
        </p:nvSpPr>
        <p:spPr>
          <a:xfrm>
            <a:off x="1603632" y="554186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0070C0"/>
                </a:solidFill>
                <a:latin typeface="Trade Gothic Next Cond"/>
              </a:rPr>
              <a:t>Core beam</a:t>
            </a:r>
          </a:p>
        </p:txBody>
      </p:sp>
      <p:sp>
        <p:nvSpPr>
          <p:cNvPr id="6" name="TextBox 5">
            <a:extLst>
              <a:ext uri="{FF2B5EF4-FFF2-40B4-BE49-F238E27FC236}">
                <a16:creationId xmlns:a16="http://schemas.microsoft.com/office/drawing/2014/main" id="{7A21C239-86E5-7754-4F8B-CC1FDD877EC7}"/>
              </a:ext>
            </a:extLst>
          </p:cNvPr>
          <p:cNvSpPr txBox="1"/>
          <p:nvPr/>
        </p:nvSpPr>
        <p:spPr>
          <a:xfrm>
            <a:off x="1603632" y="3428588"/>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solidFill>
                  <a:srgbClr val="0070C0"/>
                </a:solidFill>
                <a:latin typeface="Trade Gothic Next Cond"/>
              </a:rPr>
              <a:t>Reflected</a:t>
            </a:r>
          </a:p>
        </p:txBody>
      </p:sp>
      <p:cxnSp>
        <p:nvCxnSpPr>
          <p:cNvPr id="8" name="Straight Arrow Connector 7">
            <a:extLst>
              <a:ext uri="{FF2B5EF4-FFF2-40B4-BE49-F238E27FC236}">
                <a16:creationId xmlns:a16="http://schemas.microsoft.com/office/drawing/2014/main" id="{31FFAE67-03B7-B0E7-B67C-4DCD3E8C6A7E}"/>
              </a:ext>
            </a:extLst>
          </p:cNvPr>
          <p:cNvCxnSpPr>
            <a:cxnSpLocks/>
          </p:cNvCxnSpPr>
          <p:nvPr/>
        </p:nvCxnSpPr>
        <p:spPr>
          <a:xfrm flipH="1">
            <a:off x="2578443" y="5094416"/>
            <a:ext cx="390748" cy="598478"/>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6838D76-4AF5-2589-00D9-7BD2E20B06CC}"/>
              </a:ext>
            </a:extLst>
          </p:cNvPr>
          <p:cNvCxnSpPr>
            <a:cxnSpLocks/>
          </p:cNvCxnSpPr>
          <p:nvPr/>
        </p:nvCxnSpPr>
        <p:spPr>
          <a:xfrm flipH="1" flipV="1">
            <a:off x="2497163" y="3721853"/>
            <a:ext cx="736188" cy="793442"/>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descr="A logo with a circle and text&#10;&#10;AI-generated content may be incorrect.">
            <a:extLst>
              <a:ext uri="{FF2B5EF4-FFF2-40B4-BE49-F238E27FC236}">
                <a16:creationId xmlns:a16="http://schemas.microsoft.com/office/drawing/2014/main" id="{5B6B68D0-0C87-F049-0B8F-892944F4A022}"/>
              </a:ext>
            </a:extLst>
          </p:cNvPr>
          <p:cNvPicPr>
            <a:picLocks noChangeAspect="1"/>
          </p:cNvPicPr>
          <p:nvPr/>
        </p:nvPicPr>
        <p:blipFill>
          <a:blip r:embed="rId4"/>
          <a:stretch>
            <a:fillRect/>
          </a:stretch>
        </p:blipFill>
        <p:spPr>
          <a:xfrm>
            <a:off x="10521107" y="350338"/>
            <a:ext cx="682579" cy="653696"/>
          </a:xfrm>
          <a:prstGeom prst="rect">
            <a:avLst/>
          </a:prstGeom>
        </p:spPr>
      </p:pic>
      <p:pic>
        <p:nvPicPr>
          <p:cNvPr id="13" name="Graphic 12">
            <a:extLst>
              <a:ext uri="{FF2B5EF4-FFF2-40B4-BE49-F238E27FC236}">
                <a16:creationId xmlns:a16="http://schemas.microsoft.com/office/drawing/2014/main" id="{662A478B-304A-8423-1538-D5C2621DF7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24360" y="322867"/>
            <a:ext cx="668712" cy="681487"/>
          </a:xfrm>
          <a:prstGeom prst="rect">
            <a:avLst/>
          </a:prstGeom>
        </p:spPr>
      </p:pic>
    </p:spTree>
    <p:extLst>
      <p:ext uri="{BB962C8B-B14F-4D97-AF65-F5344CB8AC3E}">
        <p14:creationId xmlns:p14="http://schemas.microsoft.com/office/powerpoint/2010/main" val="3913242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45DB1-3B6B-A8FD-E275-56E6FF099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D6072-D1BE-857D-5C61-6F4E6C455FD5}"/>
              </a:ext>
            </a:extLst>
          </p:cNvPr>
          <p:cNvSpPr>
            <a:spLocks noGrp="1"/>
          </p:cNvSpPr>
          <p:nvPr>
            <p:ph type="title"/>
          </p:nvPr>
        </p:nvSpPr>
        <p:spPr>
          <a:xfrm>
            <a:off x="407988" y="349611"/>
            <a:ext cx="9800538" cy="451098"/>
          </a:xfrm>
        </p:spPr>
        <p:txBody>
          <a:bodyPr/>
          <a:lstStyle/>
          <a:p>
            <a:r>
              <a:rPr lang="en-US">
                <a:solidFill>
                  <a:schemeClr val="accent5">
                    <a:lumMod val="76000"/>
                  </a:schemeClr>
                </a:solidFill>
              </a:rPr>
              <a:t>observed example agrees with a non propagating wave with linear polarization</a:t>
            </a:r>
          </a:p>
        </p:txBody>
      </p:sp>
      <p:pic>
        <p:nvPicPr>
          <p:cNvPr id="3" name="Graphic 2">
            <a:extLst>
              <a:ext uri="{FF2B5EF4-FFF2-40B4-BE49-F238E27FC236}">
                <a16:creationId xmlns:a16="http://schemas.microsoft.com/office/drawing/2014/main" id="{B80E38A4-A87D-5C2A-D46D-06B6ECF4DC9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552" y="1414732"/>
            <a:ext cx="6198746" cy="4862422"/>
          </a:xfrm>
          <a:prstGeom prst="rect">
            <a:avLst/>
          </a:prstGeom>
        </p:spPr>
      </p:pic>
      <p:sp>
        <p:nvSpPr>
          <p:cNvPr id="6" name="TextBox 5">
            <a:extLst>
              <a:ext uri="{FF2B5EF4-FFF2-40B4-BE49-F238E27FC236}">
                <a16:creationId xmlns:a16="http://schemas.microsoft.com/office/drawing/2014/main" id="{B7887384-3131-8893-AC2E-BC3CEB39ED56}"/>
              </a:ext>
            </a:extLst>
          </p:cNvPr>
          <p:cNvSpPr txBox="1"/>
          <p:nvPr/>
        </p:nvSpPr>
        <p:spPr>
          <a:xfrm>
            <a:off x="7228565" y="1909531"/>
            <a:ext cx="4723969"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200" b="1">
                <a:solidFill>
                  <a:schemeClr val="bg1"/>
                </a:solidFill>
                <a:latin typeface="Lucida Sans"/>
              </a:rPr>
              <a:t>The signal is visible and coherent for all 4 spacecrafts</a:t>
            </a:r>
          </a:p>
          <a:p>
            <a:pPr marL="285750" indent="-285750">
              <a:buFont typeface="Arial"/>
              <a:buChar char="•"/>
            </a:pPr>
            <a:r>
              <a:rPr lang="en-US" sz="2200" b="1">
                <a:solidFill>
                  <a:schemeClr val="bg1"/>
                </a:solidFill>
                <a:latin typeface="Lucida Sans"/>
              </a:rPr>
              <a:t>It’s a linearly polarized structure</a:t>
            </a:r>
          </a:p>
          <a:p>
            <a:pPr marL="285750" indent="-285750">
              <a:buFont typeface="Arial"/>
              <a:buChar char="•"/>
            </a:pPr>
            <a:r>
              <a:rPr lang="en-US" sz="2200" b="1">
                <a:solidFill>
                  <a:schemeClr val="bg1"/>
                </a:solidFill>
                <a:latin typeface="Lucida Sans"/>
              </a:rPr>
              <a:t>Its Doppler shifted frequency to the plasma frame is zero.</a:t>
            </a:r>
          </a:p>
          <a:p>
            <a:pPr marL="285750" indent="-285750">
              <a:buFont typeface="Arial"/>
              <a:buChar char="•"/>
            </a:pPr>
            <a:endParaRPr lang="en-US">
              <a:solidFill>
                <a:schemeClr val="bg1"/>
              </a:solidFill>
            </a:endParaRPr>
          </a:p>
        </p:txBody>
      </p:sp>
      <p:sp>
        <p:nvSpPr>
          <p:cNvPr id="11" name="Footer Placeholder 4">
            <a:extLst>
              <a:ext uri="{FF2B5EF4-FFF2-40B4-BE49-F238E27FC236}">
                <a16:creationId xmlns:a16="http://schemas.microsoft.com/office/drawing/2014/main" id="{27EF0FB1-3871-D53A-79D6-1D4702E8BFD1}"/>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pic>
        <p:nvPicPr>
          <p:cNvPr id="12" name="Graphic 11">
            <a:extLst>
              <a:ext uri="{FF2B5EF4-FFF2-40B4-BE49-F238E27FC236}">
                <a16:creationId xmlns:a16="http://schemas.microsoft.com/office/drawing/2014/main" id="{2A9D5BC2-EC70-22F4-2143-0CD4BF4DF6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13260" y="4430922"/>
            <a:ext cx="3952875" cy="1619250"/>
          </a:xfrm>
          <a:prstGeom prst="rect">
            <a:avLst/>
          </a:prstGeom>
        </p:spPr>
      </p:pic>
      <p:pic>
        <p:nvPicPr>
          <p:cNvPr id="14" name="Picture 13" descr="A logo with a circle and text&#10;&#10;AI-generated content may be incorrect.">
            <a:extLst>
              <a:ext uri="{FF2B5EF4-FFF2-40B4-BE49-F238E27FC236}">
                <a16:creationId xmlns:a16="http://schemas.microsoft.com/office/drawing/2014/main" id="{0CF77585-8E2A-9A4D-CBAA-707FDC6FBED7}"/>
              </a:ext>
            </a:extLst>
          </p:cNvPr>
          <p:cNvPicPr>
            <a:picLocks noChangeAspect="1"/>
          </p:cNvPicPr>
          <p:nvPr/>
        </p:nvPicPr>
        <p:blipFill>
          <a:blip r:embed="rId4"/>
          <a:stretch>
            <a:fillRect/>
          </a:stretch>
        </p:blipFill>
        <p:spPr>
          <a:xfrm>
            <a:off x="10521107" y="350338"/>
            <a:ext cx="682579" cy="653696"/>
          </a:xfrm>
          <a:prstGeom prst="rect">
            <a:avLst/>
          </a:prstGeom>
        </p:spPr>
      </p:pic>
      <p:pic>
        <p:nvPicPr>
          <p:cNvPr id="16" name="Graphic 15">
            <a:extLst>
              <a:ext uri="{FF2B5EF4-FFF2-40B4-BE49-F238E27FC236}">
                <a16:creationId xmlns:a16="http://schemas.microsoft.com/office/drawing/2014/main" id="{E166B0EA-BF30-E5AB-57BD-86C0DB56A5B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24360" y="322867"/>
            <a:ext cx="668712" cy="681487"/>
          </a:xfrm>
          <a:prstGeom prst="rect">
            <a:avLst/>
          </a:prstGeom>
        </p:spPr>
      </p:pic>
    </p:spTree>
    <p:extLst>
      <p:ext uri="{BB962C8B-B14F-4D97-AF65-F5344CB8AC3E}">
        <p14:creationId xmlns:p14="http://schemas.microsoft.com/office/powerpoint/2010/main" val="2840370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06241-A46A-CC68-E9D6-942A073AAC9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1D8CF86-7BE2-30A3-1E6F-E27925F0BC9B}"/>
              </a:ext>
            </a:extLst>
          </p:cNvPr>
          <p:cNvSpPr>
            <a:spLocks noGrp="1"/>
          </p:cNvSpPr>
          <p:nvPr>
            <p:ph type="title"/>
          </p:nvPr>
        </p:nvSpPr>
        <p:spPr>
          <a:xfrm>
            <a:off x="1118918" y="518395"/>
            <a:ext cx="2247900" cy="451098"/>
          </a:xfrm>
        </p:spPr>
        <p:txBody>
          <a:bodyPr/>
          <a:lstStyle/>
          <a:p>
            <a:r>
              <a:rPr lang="es-ES" err="1">
                <a:solidFill>
                  <a:schemeClr val="accent5">
                    <a:lumMod val="76000"/>
                  </a:schemeClr>
                </a:solidFill>
                <a:cs typeface="Arial"/>
              </a:rPr>
              <a:t>Summary</a:t>
            </a:r>
            <a:r>
              <a:rPr lang="es-ES">
                <a:solidFill>
                  <a:schemeClr val="accent5">
                    <a:lumMod val="76000"/>
                  </a:schemeClr>
                </a:solidFill>
                <a:cs typeface="Arial"/>
              </a:rPr>
              <a:t> </a:t>
            </a:r>
          </a:p>
        </p:txBody>
      </p:sp>
      <p:pic>
        <p:nvPicPr>
          <p:cNvPr id="4" name="Graphic 3">
            <a:extLst>
              <a:ext uri="{FF2B5EF4-FFF2-40B4-BE49-F238E27FC236}">
                <a16:creationId xmlns:a16="http://schemas.microsoft.com/office/drawing/2014/main" id="{D1395159-6375-3657-CD29-CEFA1BE5BA1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48675" y="965200"/>
            <a:ext cx="3637709" cy="3270422"/>
          </a:xfrm>
          <a:prstGeom prst="rect">
            <a:avLst/>
          </a:prstGeom>
        </p:spPr>
      </p:pic>
      <p:sp>
        <p:nvSpPr>
          <p:cNvPr id="5" name="TextBox 4">
            <a:extLst>
              <a:ext uri="{FF2B5EF4-FFF2-40B4-BE49-F238E27FC236}">
                <a16:creationId xmlns:a16="http://schemas.microsoft.com/office/drawing/2014/main" id="{D709EFC7-CB51-7062-9DC6-D9B2DEC04BEC}"/>
              </a:ext>
            </a:extLst>
          </p:cNvPr>
          <p:cNvSpPr txBox="1"/>
          <p:nvPr/>
        </p:nvSpPr>
        <p:spPr>
          <a:xfrm>
            <a:off x="895864" y="1451918"/>
            <a:ext cx="692266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a:solidFill>
                  <a:schemeClr val="bg1"/>
                </a:solidFill>
                <a:latin typeface="Lucida Sans"/>
              </a:rPr>
              <a:t>Magnetic field amplification has been observed for Earth's bow shock in close agreement to PIC simulations.</a:t>
            </a:r>
            <a:endParaRPr lang="en-US">
              <a:solidFill>
                <a:schemeClr val="bg1"/>
              </a:solidFill>
            </a:endParaRPr>
          </a:p>
          <a:p>
            <a:pPr marL="342900" indent="-342900">
              <a:buFont typeface="Arial"/>
              <a:buChar char="•"/>
            </a:pPr>
            <a:r>
              <a:rPr lang="en-US" sz="2000">
                <a:solidFill>
                  <a:schemeClr val="bg1"/>
                </a:solidFill>
                <a:latin typeface="Lucida Sans"/>
              </a:rPr>
              <a:t>Data corrections are relevant to identify magnetic field amplification.</a:t>
            </a:r>
          </a:p>
          <a:p>
            <a:pPr marL="342900" indent="-342900">
              <a:buFont typeface="Arial"/>
              <a:buChar char="•"/>
            </a:pPr>
            <a:r>
              <a:rPr lang="en-US" sz="2000">
                <a:solidFill>
                  <a:schemeClr val="bg1"/>
                </a:solidFill>
                <a:latin typeface="Lucida Sans"/>
              </a:rPr>
              <a:t>A further example coincides with the relevant properties for Weibel instability.</a:t>
            </a:r>
          </a:p>
          <a:p>
            <a:endParaRPr lang="en-US" sz="2000">
              <a:solidFill>
                <a:schemeClr val="bg1"/>
              </a:solidFill>
              <a:latin typeface="Lucida Sans"/>
            </a:endParaRPr>
          </a:p>
        </p:txBody>
      </p:sp>
      <p:sp>
        <p:nvSpPr>
          <p:cNvPr id="6" name="TextBox 5">
            <a:extLst>
              <a:ext uri="{FF2B5EF4-FFF2-40B4-BE49-F238E27FC236}">
                <a16:creationId xmlns:a16="http://schemas.microsoft.com/office/drawing/2014/main" id="{B18349FD-38B0-66D9-D8DE-5E13DB841565}"/>
              </a:ext>
            </a:extLst>
          </p:cNvPr>
          <p:cNvSpPr txBox="1"/>
          <p:nvPr/>
        </p:nvSpPr>
        <p:spPr>
          <a:xfrm>
            <a:off x="1117159" y="839909"/>
            <a:ext cx="8724181" cy="2705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ts val="2300"/>
              </a:lnSpc>
              <a:spcBef>
                <a:spcPts val="1150"/>
              </a:spcBef>
            </a:pPr>
            <a:r>
              <a:rPr lang="en-US" sz="1600">
                <a:solidFill>
                  <a:schemeClr val="bg1"/>
                </a:solidFill>
                <a:latin typeface="Trade Gothic Next Cond"/>
                <a:cs typeface="Arial" panose="020B0604020202020204"/>
              </a:rPr>
              <a:t>Discussions and synergies on astrophysical plasma with PIC simulations – Prague 2026</a:t>
            </a:r>
          </a:p>
        </p:txBody>
      </p:sp>
      <p:sp>
        <p:nvSpPr>
          <p:cNvPr id="8" name="Footer Placeholder 4">
            <a:extLst>
              <a:ext uri="{FF2B5EF4-FFF2-40B4-BE49-F238E27FC236}">
                <a16:creationId xmlns:a16="http://schemas.microsoft.com/office/drawing/2014/main" id="{2265505D-D8F1-F5D3-D885-023D9BA7F12F}"/>
              </a:ext>
            </a:extLst>
          </p:cNvPr>
          <p:cNvSpPr>
            <a:spLocks noGrp="1"/>
          </p:cNvSpPr>
          <p:nvPr>
            <p:ph type="ftr" idx="11"/>
          </p:nvPr>
        </p:nvSpPr>
        <p:spPr>
          <a:xfrm>
            <a:off x="558747" y="6614152"/>
            <a:ext cx="7893051" cy="196551"/>
          </a:xfrm>
          <a:ln>
            <a:noFill/>
          </a:ln>
        </p:spPr>
        <p:txBody>
          <a:bodyPr/>
          <a:lstStyle/>
          <a:p>
            <a:r>
              <a:rPr lang="de-DE">
                <a:solidFill>
                  <a:schemeClr val="accent5">
                    <a:lumMod val="76000"/>
                  </a:schemeClr>
                </a:solidFill>
              </a:rPr>
              <a:t>Max-Planck-Institut für Plasmaphysik | Valentina VILLAFOR | PRAGUE 2026   </a:t>
            </a:r>
            <a:r>
              <a:rPr lang="de-DE"/>
              <a:t>                   </a:t>
            </a:r>
          </a:p>
        </p:txBody>
      </p:sp>
    </p:spTree>
    <p:extLst>
      <p:ext uri="{BB962C8B-B14F-4D97-AF65-F5344CB8AC3E}">
        <p14:creationId xmlns:p14="http://schemas.microsoft.com/office/powerpoint/2010/main" val="29035414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A22BD-4E3C-B7F3-00D7-38621FF4816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DE83AE9-3194-FA24-90A3-E450DDE7E2A7}"/>
              </a:ext>
            </a:extLst>
          </p:cNvPr>
          <p:cNvSpPr>
            <a:spLocks noGrp="1"/>
          </p:cNvSpPr>
          <p:nvPr>
            <p:ph type="title"/>
          </p:nvPr>
        </p:nvSpPr>
        <p:spPr>
          <a:xfrm>
            <a:off x="4799522" y="3149451"/>
            <a:ext cx="3182428" cy="278570"/>
          </a:xfrm>
        </p:spPr>
        <p:txBody>
          <a:bodyPr/>
          <a:lstStyle/>
          <a:p>
            <a:r>
              <a:rPr lang="es-ES">
                <a:solidFill>
                  <a:schemeClr val="accent5">
                    <a:lumMod val="76000"/>
                  </a:schemeClr>
                </a:solidFill>
                <a:cs typeface="Arial"/>
              </a:rPr>
              <a:t>Extra slides</a:t>
            </a:r>
          </a:p>
        </p:txBody>
      </p:sp>
      <p:sp>
        <p:nvSpPr>
          <p:cNvPr id="8" name="CuadroTexto 7">
            <a:extLst>
              <a:ext uri="{FF2B5EF4-FFF2-40B4-BE49-F238E27FC236}">
                <a16:creationId xmlns:a16="http://schemas.microsoft.com/office/drawing/2014/main" id="{A61D636D-3AD1-5526-7F47-C8F7C3BE631C}"/>
              </a:ext>
            </a:extLst>
          </p:cNvPr>
          <p:cNvSpPr txBox="1"/>
          <p:nvPr/>
        </p:nvSpPr>
        <p:spPr>
          <a:xfrm>
            <a:off x="6099134" y="2253204"/>
            <a:ext cx="5791198" cy="26789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lnSpc>
                <a:spcPts val="2300"/>
              </a:lnSpc>
              <a:spcBef>
                <a:spcPts val="1150"/>
              </a:spcBef>
              <a:buFont typeface="Arial" panose="020B0604020202020204" pitchFamily="34" charset="0"/>
              <a:buChar char="•"/>
            </a:pPr>
            <a:endParaRPr lang="es-ES" sz="1600" b="1">
              <a:cs typeface="Arial" panose="020B0604020202020204"/>
            </a:endParaRPr>
          </a:p>
        </p:txBody>
      </p:sp>
    </p:spTree>
    <p:extLst>
      <p:ext uri="{BB962C8B-B14F-4D97-AF65-F5344CB8AC3E}">
        <p14:creationId xmlns:p14="http://schemas.microsoft.com/office/powerpoint/2010/main" val="3773180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71C7C-9FFB-A0FF-28E4-E8D5BF7AB880}"/>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0CBC60A2-E686-8BCB-FF40-39FDE92142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9150" y="1719167"/>
            <a:ext cx="6096000" cy="899986"/>
          </a:xfrm>
          <a:prstGeom prst="rect">
            <a:avLst/>
          </a:prstGeom>
        </p:spPr>
      </p:pic>
      <p:pic>
        <p:nvPicPr>
          <p:cNvPr id="6" name="Picture 5">
            <a:extLst>
              <a:ext uri="{FF2B5EF4-FFF2-40B4-BE49-F238E27FC236}">
                <a16:creationId xmlns:a16="http://schemas.microsoft.com/office/drawing/2014/main" id="{20ECF212-21A5-C145-1F35-847E6CFC22B8}"/>
              </a:ext>
            </a:extLst>
          </p:cNvPr>
          <p:cNvPicPr>
            <a:picLocks noChangeAspect="1"/>
          </p:cNvPicPr>
          <p:nvPr/>
        </p:nvPicPr>
        <p:blipFill>
          <a:blip r:embed="rId3"/>
          <a:stretch>
            <a:fillRect/>
          </a:stretch>
        </p:blipFill>
        <p:spPr>
          <a:xfrm>
            <a:off x="776377" y="4106596"/>
            <a:ext cx="4577177" cy="1400083"/>
          </a:xfrm>
          <a:prstGeom prst="rect">
            <a:avLst/>
          </a:prstGeom>
        </p:spPr>
      </p:pic>
      <p:sp>
        <p:nvSpPr>
          <p:cNvPr id="9" name="TextBox 8">
            <a:extLst>
              <a:ext uri="{FF2B5EF4-FFF2-40B4-BE49-F238E27FC236}">
                <a16:creationId xmlns:a16="http://schemas.microsoft.com/office/drawing/2014/main" id="{572FD967-36D0-26DA-B366-AC95C7B60F6A}"/>
              </a:ext>
            </a:extLst>
          </p:cNvPr>
          <p:cNvSpPr txBox="1"/>
          <p:nvPr/>
        </p:nvSpPr>
        <p:spPr>
          <a:xfrm>
            <a:off x="778246" y="1220561"/>
            <a:ext cx="54247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US">
                <a:solidFill>
                  <a:schemeClr val="bg1"/>
                </a:solidFill>
                <a:latin typeface="Lucida Sans"/>
              </a:rPr>
              <a:t>Aberration</a:t>
            </a:r>
          </a:p>
        </p:txBody>
      </p:sp>
      <p:sp>
        <p:nvSpPr>
          <p:cNvPr id="12" name="TextBox 11">
            <a:extLst>
              <a:ext uri="{FF2B5EF4-FFF2-40B4-BE49-F238E27FC236}">
                <a16:creationId xmlns:a16="http://schemas.microsoft.com/office/drawing/2014/main" id="{78FA22C0-F5AB-3705-6BA9-753CE6874435}"/>
              </a:ext>
            </a:extLst>
          </p:cNvPr>
          <p:cNvSpPr txBox="1"/>
          <p:nvPr/>
        </p:nvSpPr>
        <p:spPr>
          <a:xfrm>
            <a:off x="666486" y="3740241"/>
            <a:ext cx="54247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alibri"/>
              <a:buChar char="-"/>
            </a:pPr>
            <a:r>
              <a:rPr lang="en-US">
                <a:solidFill>
                  <a:schemeClr val="bg1"/>
                </a:solidFill>
                <a:latin typeface="Lucida Sans"/>
              </a:rPr>
              <a:t>Angle between magnetic field and normal</a:t>
            </a:r>
          </a:p>
        </p:txBody>
      </p:sp>
      <p:pic>
        <p:nvPicPr>
          <p:cNvPr id="3" name="Graphic 2">
            <a:extLst>
              <a:ext uri="{FF2B5EF4-FFF2-40B4-BE49-F238E27FC236}">
                <a16:creationId xmlns:a16="http://schemas.microsoft.com/office/drawing/2014/main" id="{06AC4B19-AEFD-5268-199F-5E5C1D9E8D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23490" y="1026544"/>
            <a:ext cx="5667739" cy="4804913"/>
          </a:xfrm>
          <a:prstGeom prst="rect">
            <a:avLst/>
          </a:prstGeom>
        </p:spPr>
      </p:pic>
    </p:spTree>
    <p:extLst>
      <p:ext uri="{BB962C8B-B14F-4D97-AF65-F5344CB8AC3E}">
        <p14:creationId xmlns:p14="http://schemas.microsoft.com/office/powerpoint/2010/main" val="2633260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F0890-0F71-96B0-3E70-7BF5CCB37C9D}"/>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9F98B93E-838C-A13E-FED0-2939BA6D1DB6}"/>
              </a:ext>
            </a:extLst>
          </p:cNvPr>
          <p:cNvSpPr txBox="1"/>
          <p:nvPr/>
        </p:nvSpPr>
        <p:spPr>
          <a:xfrm>
            <a:off x="6099134" y="2253204"/>
            <a:ext cx="5791198" cy="26789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lnSpc>
                <a:spcPts val="2300"/>
              </a:lnSpc>
              <a:spcBef>
                <a:spcPts val="1150"/>
              </a:spcBef>
              <a:buFont typeface="Arial" panose="020B0604020202020204" pitchFamily="34" charset="0"/>
              <a:buChar char="•"/>
            </a:pPr>
            <a:endParaRPr lang="es-ES" sz="1600" b="1">
              <a:cs typeface="Arial" panose="020B0604020202020204"/>
            </a:endParaRPr>
          </a:p>
        </p:txBody>
      </p:sp>
      <p:pic>
        <p:nvPicPr>
          <p:cNvPr id="2" name="Graphic 1">
            <a:extLst>
              <a:ext uri="{FF2B5EF4-FFF2-40B4-BE49-F238E27FC236}">
                <a16:creationId xmlns:a16="http://schemas.microsoft.com/office/drawing/2014/main" id="{37E54B3C-F260-E475-8309-6C04E2598E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77661" y="201517"/>
            <a:ext cx="10222301" cy="3220060"/>
          </a:xfrm>
          <a:prstGeom prst="rect">
            <a:avLst/>
          </a:prstGeom>
        </p:spPr>
      </p:pic>
      <p:pic>
        <p:nvPicPr>
          <p:cNvPr id="4" name="Graphic 3">
            <a:extLst>
              <a:ext uri="{FF2B5EF4-FFF2-40B4-BE49-F238E27FC236}">
                <a16:creationId xmlns:a16="http://schemas.microsoft.com/office/drawing/2014/main" id="{1A6F1B78-88E7-1DCD-62A6-92FEE2268E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7661" y="3627296"/>
            <a:ext cx="10164791" cy="3226501"/>
          </a:xfrm>
          <a:prstGeom prst="rect">
            <a:avLst/>
          </a:prstGeom>
        </p:spPr>
      </p:pic>
    </p:spTree>
    <p:extLst>
      <p:ext uri="{BB962C8B-B14F-4D97-AF65-F5344CB8AC3E}">
        <p14:creationId xmlns:p14="http://schemas.microsoft.com/office/powerpoint/2010/main" val="3287883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15991-9D59-3961-B183-CD5E7AD6BA28}"/>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D630B196-7BC9-54A0-0D6A-126BC9CF1758}"/>
              </a:ext>
            </a:extLst>
          </p:cNvPr>
          <p:cNvSpPr txBox="1"/>
          <p:nvPr/>
        </p:nvSpPr>
        <p:spPr>
          <a:xfrm>
            <a:off x="6099134" y="2253204"/>
            <a:ext cx="5791198" cy="26789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lnSpc>
                <a:spcPts val="2300"/>
              </a:lnSpc>
              <a:spcBef>
                <a:spcPts val="1150"/>
              </a:spcBef>
              <a:buFont typeface="Arial" panose="020B0604020202020204" pitchFamily="34" charset="0"/>
              <a:buChar char="•"/>
            </a:pPr>
            <a:endParaRPr lang="es-ES" sz="1600" b="1">
              <a:cs typeface="Arial" panose="020B0604020202020204"/>
            </a:endParaRPr>
          </a:p>
        </p:txBody>
      </p:sp>
      <p:pic>
        <p:nvPicPr>
          <p:cNvPr id="3" name="Graphic 2">
            <a:extLst>
              <a:ext uri="{FF2B5EF4-FFF2-40B4-BE49-F238E27FC236}">
                <a16:creationId xmlns:a16="http://schemas.microsoft.com/office/drawing/2014/main" id="{3D2D3ED3-776A-7A32-1DBD-00D3A2764A6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9450" y="1098430"/>
            <a:ext cx="5789705" cy="4646762"/>
          </a:xfrm>
          <a:prstGeom prst="rect">
            <a:avLst/>
          </a:prstGeom>
        </p:spPr>
      </p:pic>
      <p:pic>
        <p:nvPicPr>
          <p:cNvPr id="4" name="Graphic 3">
            <a:extLst>
              <a:ext uri="{FF2B5EF4-FFF2-40B4-BE49-F238E27FC236}">
                <a16:creationId xmlns:a16="http://schemas.microsoft.com/office/drawing/2014/main" id="{9CDFB846-AA8B-FCEA-D3AF-652D87AFD4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98142" y="1084052"/>
            <a:ext cx="5775413" cy="4675517"/>
          </a:xfrm>
          <a:prstGeom prst="rect">
            <a:avLst/>
          </a:prstGeom>
        </p:spPr>
      </p:pic>
    </p:spTree>
    <p:extLst>
      <p:ext uri="{BB962C8B-B14F-4D97-AF65-F5344CB8AC3E}">
        <p14:creationId xmlns:p14="http://schemas.microsoft.com/office/powerpoint/2010/main" val="40158759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9F856-D64E-A820-1534-F9500535CC17}"/>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71F6DB2F-6D15-555F-3E55-0F7C30E7C8B3}"/>
              </a:ext>
            </a:extLst>
          </p:cNvPr>
          <p:cNvSpPr txBox="1"/>
          <p:nvPr/>
        </p:nvSpPr>
        <p:spPr>
          <a:xfrm>
            <a:off x="6099134" y="2253204"/>
            <a:ext cx="5791198" cy="26789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lnSpc>
                <a:spcPts val="2300"/>
              </a:lnSpc>
              <a:spcBef>
                <a:spcPts val="1150"/>
              </a:spcBef>
              <a:buFont typeface="Arial" panose="020B0604020202020204" pitchFamily="34" charset="0"/>
              <a:buChar char="•"/>
            </a:pPr>
            <a:endParaRPr lang="es-ES" sz="1600" b="1">
              <a:cs typeface="Arial" panose="020B0604020202020204"/>
            </a:endParaRPr>
          </a:p>
        </p:txBody>
      </p:sp>
      <p:pic>
        <p:nvPicPr>
          <p:cNvPr id="2" name="Graphic 1">
            <a:extLst>
              <a:ext uri="{FF2B5EF4-FFF2-40B4-BE49-F238E27FC236}">
                <a16:creationId xmlns:a16="http://schemas.microsoft.com/office/drawing/2014/main" id="{E1F4EA91-3ED4-0E2C-46B6-83A2E90D10E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5093" y="1726816"/>
            <a:ext cx="5297386" cy="4258573"/>
          </a:xfrm>
          <a:prstGeom prst="rect">
            <a:avLst/>
          </a:prstGeom>
        </p:spPr>
      </p:pic>
      <p:pic>
        <p:nvPicPr>
          <p:cNvPr id="4" name="Graphic 3" descr="A graph of different colored bars&#10;&#10;AI-generated content may be incorrect.">
            <a:extLst>
              <a:ext uri="{FF2B5EF4-FFF2-40B4-BE49-F238E27FC236}">
                <a16:creationId xmlns:a16="http://schemas.microsoft.com/office/drawing/2014/main" id="{DDCA569C-246B-C6E6-4F84-9C981F84FC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57383" y="1731033"/>
            <a:ext cx="5280557" cy="4244198"/>
          </a:xfrm>
          <a:prstGeom prst="rect">
            <a:avLst/>
          </a:prstGeom>
        </p:spPr>
      </p:pic>
    </p:spTree>
    <p:extLst>
      <p:ext uri="{BB962C8B-B14F-4D97-AF65-F5344CB8AC3E}">
        <p14:creationId xmlns:p14="http://schemas.microsoft.com/office/powerpoint/2010/main" val="2554478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D5E8E-224D-8A5B-D344-CCCBC9B5E792}"/>
            </a:ext>
          </a:extLst>
        </p:cNvPr>
        <p:cNvGrpSpPr/>
        <p:nvPr/>
      </p:nvGrpSpPr>
      <p:grpSpPr>
        <a:xfrm>
          <a:off x="0" y="0"/>
          <a:ext cx="0" cy="0"/>
          <a:chOff x="0" y="0"/>
          <a:chExt cx="0" cy="0"/>
        </a:xfrm>
      </p:grpSpPr>
      <p:sp>
        <p:nvSpPr>
          <p:cNvPr id="8" name="CuadroTexto 7">
            <a:extLst>
              <a:ext uri="{FF2B5EF4-FFF2-40B4-BE49-F238E27FC236}">
                <a16:creationId xmlns:a16="http://schemas.microsoft.com/office/drawing/2014/main" id="{0BECF3C8-D3A3-C6E0-A483-E63E9185004B}"/>
              </a:ext>
            </a:extLst>
          </p:cNvPr>
          <p:cNvSpPr txBox="1"/>
          <p:nvPr/>
        </p:nvSpPr>
        <p:spPr>
          <a:xfrm>
            <a:off x="6099134" y="2253204"/>
            <a:ext cx="5791198" cy="26789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285750" indent="-285750">
              <a:lnSpc>
                <a:spcPts val="2300"/>
              </a:lnSpc>
              <a:spcBef>
                <a:spcPts val="1150"/>
              </a:spcBef>
              <a:buFont typeface="Arial" panose="020B0604020202020204" pitchFamily="34" charset="0"/>
              <a:buChar char="•"/>
            </a:pPr>
            <a:endParaRPr lang="es-ES" sz="1600" b="1">
              <a:cs typeface="Arial" panose="020B0604020202020204"/>
            </a:endParaRPr>
          </a:p>
        </p:txBody>
      </p:sp>
      <p:pic>
        <p:nvPicPr>
          <p:cNvPr id="3" name="Graphic 2">
            <a:extLst>
              <a:ext uri="{FF2B5EF4-FFF2-40B4-BE49-F238E27FC236}">
                <a16:creationId xmlns:a16="http://schemas.microsoft.com/office/drawing/2014/main" id="{15AF996C-CC83-6783-7DBC-D032065A1A8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86495" y="954657"/>
            <a:ext cx="6219010" cy="4934309"/>
          </a:xfrm>
          <a:prstGeom prst="rect">
            <a:avLst/>
          </a:prstGeom>
        </p:spPr>
      </p:pic>
    </p:spTree>
    <p:extLst>
      <p:ext uri="{BB962C8B-B14F-4D97-AF65-F5344CB8AC3E}">
        <p14:creationId xmlns:p14="http://schemas.microsoft.com/office/powerpoint/2010/main" val="28332644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heme/theme1.xml><?xml version="1.0" encoding="utf-8"?>
<a:theme xmlns:a="http://schemas.openxmlformats.org/drawingml/2006/main" name="PortalVTI">
  <a:themeElements>
    <a:clrScheme name="PortalVTI">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PortalVTI">
      <a:majorFont>
        <a:latin typeface="Trade Gothic Next Cond"/>
        <a:ea typeface=""/>
        <a:cs typeface=""/>
      </a:majorFont>
      <a:minorFont>
        <a:latin typeface="Trade Gothic Next Light"/>
        <a:ea typeface=""/>
        <a:cs typeface=""/>
      </a:minorFont>
    </a:fontScheme>
    <a:fmtScheme name="Portal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E3A4BB4D-5227-4A6D-99D3-DBAB0FE4C68F}" vid="{BE515EFD-5A7A-4BFE-BE06-A21DB8499CD2}"/>
    </a:ext>
  </a:extLst>
</a:theme>
</file>

<file path=ppt/theme/theme2.xml><?xml version="1.0" encoding="utf-8"?>
<a:theme xmlns:a="http://schemas.openxmlformats.org/drawingml/2006/main" name="IPP">
  <a:themeElements>
    <a:clrScheme name="MPG Color Scheme">
      <a:dk1>
        <a:srgbClr val="000000"/>
      </a:dk1>
      <a:lt1>
        <a:srgbClr val="FFFFFF"/>
      </a:lt1>
      <a:dk2>
        <a:srgbClr val="005555"/>
      </a:dk2>
      <a:lt2>
        <a:srgbClr val="C6D325"/>
      </a:lt2>
      <a:accent1>
        <a:srgbClr val="006C66"/>
      </a:accent1>
      <a:accent2>
        <a:srgbClr val="C6D325"/>
      </a:accent2>
      <a:accent3>
        <a:srgbClr val="29485D"/>
      </a:accent3>
      <a:accent4>
        <a:srgbClr val="00B1EA"/>
      </a:accent4>
      <a:accent5>
        <a:srgbClr val="EF7C00"/>
      </a:accent5>
      <a:accent6>
        <a:srgbClr val="EEEEEE"/>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custClrLst>
    <a:custClr name="MPG_green_dark">
      <a:srgbClr val="005555"/>
    </a:custClr>
    <a:custClr name="MPG_green_light">
      <a:srgbClr val="C6D325"/>
    </a:custClr>
    <a:custClr name="MPG_logo_green">
      <a:srgbClr val="006C66"/>
    </a:custClr>
    <a:custClr name="MPG_blue_dark">
      <a:srgbClr val="29485D"/>
    </a:custClr>
    <a:custClr name="MPG_blue_light">
      <a:srgbClr val="00B1EA"/>
    </a:custClr>
    <a:custClr name="MPG_orange">
      <a:srgbClr val="EF7C00"/>
    </a:custClr>
    <a:custClr name="MPG_grey_dark">
      <a:srgbClr val="777777"/>
    </a:custClr>
    <a:custClr name="MPG_grey">
      <a:srgbClr val="A7A7A8"/>
    </a:custClr>
    <a:custClr name="MPG_grey_light">
      <a:srgbClr val="EEEEEE"/>
    </a:custClr>
    <a:custClr name="white">
      <a:srgbClr val="FFFFFF"/>
    </a:custClr>
    <a:custClr name="MPG_green_dark_80">
      <a:srgbClr val="337777"/>
    </a:custClr>
    <a:custClr name="MPG_green_light_80">
      <a:srgbClr val="D1DC51"/>
    </a:custClr>
    <a:custClr name="MPG_logo_green_80">
      <a:srgbClr val="338985"/>
    </a:custClr>
    <a:custClr name="MPG_blue_dark_80">
      <a:srgbClr val="546D7D"/>
    </a:custClr>
    <a:custClr name="MPG_blue_light_80">
      <a:srgbClr val="33C1EE"/>
    </a:custClr>
    <a:custClr name="MPG_orange_80">
      <a:srgbClr val="F29633"/>
    </a:custClr>
    <a:custClr name="MPG_grey_dark#">
      <a:srgbClr val="777777"/>
    </a:custClr>
    <a:custClr name="MPG_grey#">
      <a:srgbClr val="A7A7A8"/>
    </a:custClr>
    <a:custClr name="MPG_grey_light#">
      <a:srgbClr val="EEEEEE"/>
    </a:custClr>
    <a:custClr name="white#">
      <a:srgbClr val="FFFFFF"/>
    </a:custClr>
    <a:custClr name="MPG_green_dark_60">
      <a:srgbClr val="669999"/>
    </a:custClr>
    <a:custClr name="MPG_green_light_60">
      <a:srgbClr val="DDE57C"/>
    </a:custClr>
    <a:custClr name="MPG_logo_green_60">
      <a:srgbClr val="66A7A3"/>
    </a:custClr>
    <a:custClr name="MPG_blue_dark_60">
      <a:srgbClr val="7F919E"/>
    </a:custClr>
    <a:custClr name="MPG_blue_light_60">
      <a:srgbClr val="66D0F2"/>
    </a:custClr>
    <a:custClr name="MPG_orange_60">
      <a:srgbClr val="F5B066"/>
    </a:custClr>
    <a:custClr name="MPG_grey_dark##">
      <a:srgbClr val="777777"/>
    </a:custClr>
    <a:custClr name="MPG_grey##">
      <a:srgbClr val="A7A7A8"/>
    </a:custClr>
    <a:custClr name="MPG_grey_light##">
      <a:srgbClr val="EEEEEE"/>
    </a:custClr>
    <a:custClr name="white##">
      <a:srgbClr val="FFFFFF"/>
    </a:custClr>
    <a:custClr name="MPG_green_dark_40">
      <a:srgbClr val="99BBBB"/>
    </a:custClr>
    <a:custClr name="MPG_green_light_40">
      <a:srgbClr val="E8EDA8"/>
    </a:custClr>
    <a:custClr name="MPG_logo_green_40">
      <a:srgbClr val="99C4C2"/>
    </a:custClr>
    <a:custClr name="MPG_blue_dark_40">
      <a:srgbClr val="A9B6BE"/>
    </a:custClr>
    <a:custClr name="MPG_blue_light_40">
      <a:srgbClr val="99E0F7"/>
    </a:custClr>
    <a:custClr name="MPG_orange_40">
      <a:srgbClr val="F9CB99"/>
    </a:custClr>
    <a:custClr name="MPG_grey_dark###">
      <a:srgbClr val="777777"/>
    </a:custClr>
    <a:custClr name="MPG_grey###">
      <a:srgbClr val="A7A7A8"/>
    </a:custClr>
    <a:custClr name="MPG_grey_light###">
      <a:srgbClr val="EEEEEE"/>
    </a:custClr>
    <a:custClr name="white###">
      <a:srgbClr val="FFFFFF"/>
    </a:custClr>
  </a:custClrLst>
  <a:extLst>
    <a:ext uri="{05A4C25C-085E-4340-85A3-A5531E510DB2}">
      <thm15:themeFamily xmlns:thm15="http://schemas.microsoft.com/office/thememl/2012/main" name="Slide Template IPP 2022_Final_v20.potx" id="{82F7FB6F-CED7-48D8-B2D7-CE590BD9F0F7}" vid="{EFD4C0C3-9C16-4188-8AA9-EB152123ADE7}"/>
    </a:ext>
  </a:extLst>
</a:theme>
</file>

<file path=ppt/theme/theme3.xml><?xml version="1.0" encoding="utf-8"?>
<a:theme xmlns:a="http://schemas.openxmlformats.org/drawingml/2006/main" name="IPP">
  <a:themeElements>
    <a:clrScheme name="MPG Color Scheme">
      <a:dk1>
        <a:srgbClr val="000000"/>
      </a:dk1>
      <a:lt1>
        <a:srgbClr val="FFFFFF"/>
      </a:lt1>
      <a:dk2>
        <a:srgbClr val="005555"/>
      </a:dk2>
      <a:lt2>
        <a:srgbClr val="C6D325"/>
      </a:lt2>
      <a:accent1>
        <a:srgbClr val="006C66"/>
      </a:accent1>
      <a:accent2>
        <a:srgbClr val="C6D325"/>
      </a:accent2>
      <a:accent3>
        <a:srgbClr val="29485D"/>
      </a:accent3>
      <a:accent4>
        <a:srgbClr val="00B1EA"/>
      </a:accent4>
      <a:accent5>
        <a:srgbClr val="EF7C00"/>
      </a:accent5>
      <a:accent6>
        <a:srgbClr val="EEEEEE"/>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custClrLst>
    <a:custClr name="MPG_green_dark">
      <a:srgbClr val="005555"/>
    </a:custClr>
    <a:custClr name="MPG_green_light">
      <a:srgbClr val="C6D325"/>
    </a:custClr>
    <a:custClr name="MPG_logo_green">
      <a:srgbClr val="006C66"/>
    </a:custClr>
    <a:custClr name="MPG_blue_dark">
      <a:srgbClr val="29485D"/>
    </a:custClr>
    <a:custClr name="MPG_blue_light">
      <a:srgbClr val="00B1EA"/>
    </a:custClr>
    <a:custClr name="MPG_orange">
      <a:srgbClr val="EF7C00"/>
    </a:custClr>
    <a:custClr name="MPG_grey_dark">
      <a:srgbClr val="777777"/>
    </a:custClr>
    <a:custClr name="MPG_grey">
      <a:srgbClr val="A7A7A8"/>
    </a:custClr>
    <a:custClr name="MPG_grey_light">
      <a:srgbClr val="EEEEEE"/>
    </a:custClr>
    <a:custClr name="white">
      <a:srgbClr val="FFFFFF"/>
    </a:custClr>
    <a:custClr name="MPG_green_dark_80">
      <a:srgbClr val="337777"/>
    </a:custClr>
    <a:custClr name="MPG_green_light_80">
      <a:srgbClr val="D1DC51"/>
    </a:custClr>
    <a:custClr name="MPG_logo_green_80">
      <a:srgbClr val="338985"/>
    </a:custClr>
    <a:custClr name="MPG_blue_dark_80">
      <a:srgbClr val="546D7D"/>
    </a:custClr>
    <a:custClr name="MPG_blue_light_80">
      <a:srgbClr val="33C1EE"/>
    </a:custClr>
    <a:custClr name="MPG_orange_80">
      <a:srgbClr val="F29633"/>
    </a:custClr>
    <a:custClr name="MPG_grey_dark#">
      <a:srgbClr val="777777"/>
    </a:custClr>
    <a:custClr name="MPG_grey#">
      <a:srgbClr val="A7A7A8"/>
    </a:custClr>
    <a:custClr name="MPG_grey_light#">
      <a:srgbClr val="EEEEEE"/>
    </a:custClr>
    <a:custClr name="white#">
      <a:srgbClr val="FFFFFF"/>
    </a:custClr>
    <a:custClr name="MPG_green_dark_60">
      <a:srgbClr val="669999"/>
    </a:custClr>
    <a:custClr name="MPG_green_light_60">
      <a:srgbClr val="DDE57C"/>
    </a:custClr>
    <a:custClr name="MPG_logo_green_60">
      <a:srgbClr val="66A7A3"/>
    </a:custClr>
    <a:custClr name="MPG_blue_dark_60">
      <a:srgbClr val="7F919E"/>
    </a:custClr>
    <a:custClr name="MPG_blue_light_60">
      <a:srgbClr val="66D0F2"/>
    </a:custClr>
    <a:custClr name="MPG_orange_60">
      <a:srgbClr val="F5B066"/>
    </a:custClr>
    <a:custClr name="MPG_grey_dark##">
      <a:srgbClr val="777777"/>
    </a:custClr>
    <a:custClr name="MPG_grey##">
      <a:srgbClr val="A7A7A8"/>
    </a:custClr>
    <a:custClr name="MPG_grey_light##">
      <a:srgbClr val="EEEEEE"/>
    </a:custClr>
    <a:custClr name="white##">
      <a:srgbClr val="FFFFFF"/>
    </a:custClr>
    <a:custClr name="MPG_green_dark_40">
      <a:srgbClr val="99BBBB"/>
    </a:custClr>
    <a:custClr name="MPG_green_light_40">
      <a:srgbClr val="E8EDA8"/>
    </a:custClr>
    <a:custClr name="MPG_logo_green_40">
      <a:srgbClr val="99C4C2"/>
    </a:custClr>
    <a:custClr name="MPG_blue_dark_40">
      <a:srgbClr val="A9B6BE"/>
    </a:custClr>
    <a:custClr name="MPG_blue_light_40">
      <a:srgbClr val="99E0F7"/>
    </a:custClr>
    <a:custClr name="MPG_orange_40">
      <a:srgbClr val="F9CB99"/>
    </a:custClr>
    <a:custClr name="MPG_grey_dark###">
      <a:srgbClr val="777777"/>
    </a:custClr>
    <a:custClr name="MPG_grey###">
      <a:srgbClr val="A7A7A8"/>
    </a:custClr>
    <a:custClr name="MPG_grey_light###">
      <a:srgbClr val="EEEEEE"/>
    </a:custClr>
    <a:custClr name="white###">
      <a:srgbClr val="FFFFFF"/>
    </a:custClr>
  </a:custClrLst>
  <a:extLst>
    <a:ext uri="{05A4C25C-085E-4340-85A3-A5531E510DB2}">
      <thm15:themeFamily xmlns:thm15="http://schemas.microsoft.com/office/thememl/2012/main" name="Slide Template IPP 2022_Final_v20.potx" id="{82F7FB6F-CED7-48D8-B2D7-CE590BD9F0F7}" vid="{EFD4C0C3-9C16-4188-8AA9-EB152123ADE7}"/>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40</Slides>
  <Notes>0</Notes>
  <HiddenSlides>0</HiddenSlides>
  <ScaleCrop>false</ScaleCrop>
  <HeadingPairs>
    <vt:vector size="4" baseType="variant">
      <vt:variant>
        <vt:lpstr>Theme</vt:lpstr>
      </vt:variant>
      <vt:variant>
        <vt:i4>3</vt:i4>
      </vt:variant>
      <vt:variant>
        <vt:lpstr>Slide Titles</vt:lpstr>
      </vt:variant>
      <vt:variant>
        <vt:i4>40</vt:i4>
      </vt:variant>
    </vt:vector>
  </HeadingPairs>
  <TitlesOfParts>
    <vt:vector size="43" baseType="lpstr">
      <vt:lpstr>PortalVTI</vt:lpstr>
      <vt:lpstr>IPP</vt:lpstr>
      <vt:lpstr>IPP</vt:lpstr>
      <vt:lpstr>Study of magnetic field amplification on Earth’s bow shock: MMS observations and PIC simulations.</vt:lpstr>
      <vt:lpstr>Collisionless Shocks</vt:lpstr>
      <vt:lpstr>Earth's bow shock in a geomagnetic storm</vt:lpstr>
      <vt:lpstr>Why Earth's Bow Shock? The MAGNETOSPHERIC MULTISCALE MISSION (MMS)</vt:lpstr>
      <vt:lpstr>Why Earth's Bow Shock? The MAGNETOSPHERIC MULTISCALE MISSION (MMS)</vt:lpstr>
      <vt:lpstr>MMS MISSION MATCHES THE PHYSICS SCALES OF THE MEASURED REGION</vt:lpstr>
      <vt:lpstr>Why Earth's Bow Shock? The MAGNETOSPHERIC MULTISCALE MISSION (MMS)</vt:lpstr>
      <vt:lpstr>MAGNETIC OVERSHOOT STUDIES IN PLANETARY BOW SHOCKS</vt:lpstr>
      <vt:lpstr>MAGNETIC OVERSHOOT has been studied in pic simulations: weibel instability</vt:lpstr>
      <vt:lpstr>Weibel INSTABILITY in simulations</vt:lpstr>
      <vt:lpstr>DATA CORRECTIONS</vt:lpstr>
      <vt:lpstr>Electrons are measured at higher energies</vt:lpstr>
      <vt:lpstr>Electrons are measured at higher energies</vt:lpstr>
      <vt:lpstr>UV ELECTRONS CONTAMINATE LOWER ENERGY CHANNELS</vt:lpstr>
      <vt:lpstr>PowerPoint Presentation</vt:lpstr>
      <vt:lpstr>ELECTRON DENSITY IS MEASURED FROM  WAVE ACTIVITY UPSTREAM</vt:lpstr>
      <vt:lpstr>ELECTRON DENSITY IS MEASURED FROM  WAVE ACTIVITY UPSTREAM</vt:lpstr>
      <vt:lpstr>ELECTRON DENSITY IS MEASURED FROM  WAVE ACTIVITY UPSTREAM</vt:lpstr>
      <vt:lpstr>CORRECTED PLASMA MOMENTS, ELECTRON DENSITY AND TEMPERATURE</vt:lpstr>
      <vt:lpstr>MAGNETIC PROFILE AND NON-CORRECTED MEASURED NUMBER DENSITY</vt:lpstr>
      <vt:lpstr>MAGNETIC PROFILE AND CORRECTED MEASURED NUMBER DENSITY</vt:lpstr>
      <vt:lpstr>SHOCK NORMAL DETERMINATION at earth's bow shock</vt:lpstr>
      <vt:lpstr>MACH NUMBER distribution at earth's bow shock</vt:lpstr>
      <vt:lpstr>Plasma beta distribution at earth's bow shock</vt:lpstr>
      <vt:lpstr>How do we connect simulations and observations?</vt:lpstr>
      <vt:lpstr>Sampled trajectories from high mach   number simulations</vt:lpstr>
      <vt:lpstr>                                  Results</vt:lpstr>
      <vt:lpstr>Magnetic field amplification comparison: observed data</vt:lpstr>
      <vt:lpstr>Magnetic field amplification comparison: observed data and pic simulations</vt:lpstr>
      <vt:lpstr>Magnetic field amplification comparison: observed data and pic simulations</vt:lpstr>
      <vt:lpstr>An observed high Mach number example  (Ma = 26.6)</vt:lpstr>
      <vt:lpstr>An observed high mach number example  (Ma = 26.6)</vt:lpstr>
      <vt:lpstr>observed example agrees with a non propagating wave with linear polarization</vt:lpstr>
      <vt:lpstr>Summary </vt:lpstr>
      <vt:lpstr>Extra slides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 please read before first use (1/3)</dc:title>
  <dc:creator>Bohdan, Artem</dc:creator>
  <cp:revision>2</cp:revision>
  <dcterms:created xsi:type="dcterms:W3CDTF">2023-03-09T08:28:37Z</dcterms:created>
  <dcterms:modified xsi:type="dcterms:W3CDTF">2026-10-01T08:02:18Z</dcterms:modified>
</cp:coreProperties>
</file>