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699A1-0A34-4F22-8EA1-AE19C69C4F7B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2029C-0308-44C8-8788-7C197BA9D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683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699A1-0A34-4F22-8EA1-AE19C69C4F7B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2029C-0308-44C8-8788-7C197BA9D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278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699A1-0A34-4F22-8EA1-AE19C69C4F7B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2029C-0308-44C8-8788-7C197BA9D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449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699A1-0A34-4F22-8EA1-AE19C69C4F7B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2029C-0308-44C8-8788-7C197BA9D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756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699A1-0A34-4F22-8EA1-AE19C69C4F7B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2029C-0308-44C8-8788-7C197BA9D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180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699A1-0A34-4F22-8EA1-AE19C69C4F7B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2029C-0308-44C8-8788-7C197BA9D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163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699A1-0A34-4F22-8EA1-AE19C69C4F7B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2029C-0308-44C8-8788-7C197BA9D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562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699A1-0A34-4F22-8EA1-AE19C69C4F7B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2029C-0308-44C8-8788-7C197BA9D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459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699A1-0A34-4F22-8EA1-AE19C69C4F7B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2029C-0308-44C8-8788-7C197BA9D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321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699A1-0A34-4F22-8EA1-AE19C69C4F7B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2029C-0308-44C8-8788-7C197BA9D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750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699A1-0A34-4F22-8EA1-AE19C69C4F7B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2029C-0308-44C8-8788-7C197BA9D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182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699A1-0A34-4F22-8EA1-AE19C69C4F7B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2029C-0308-44C8-8788-7C197BA9D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026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41300" y="0"/>
            <a:ext cx="10985500" cy="797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 smtClean="0"/>
              <a:t>Návštěva 25.5.2021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 smtClean="0"/>
              <a:t>Kontejner nelze udělat rozebíratelný – technologicky velice obtížné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 smtClean="0"/>
              <a:t>Celý kontejner je zaizolován vatou, parozábranou, vnitřek je obložen plastem.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 smtClean="0"/>
              <a:t>Dveře budou kovové – těsnění je vypadá kvalitně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 err="1" smtClean="0"/>
              <a:t>Shutter</a:t>
            </a:r>
            <a:r>
              <a:rPr lang="cs-CZ" sz="3200" dirty="0" smtClean="0"/>
              <a:t> nám nainstalují sami kvůli izolaci, průchodkám na napájení a </a:t>
            </a:r>
            <a:r>
              <a:rPr lang="cs-CZ" sz="3200" dirty="0" err="1" smtClean="0"/>
              <a:t>koncákům</a:t>
            </a:r>
            <a:endParaRPr lang="cs-CZ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 smtClean="0"/>
              <a:t>Tento týden vyspecifikujeme rozměry, pozice apertury, průchodek, </a:t>
            </a:r>
            <a:r>
              <a:rPr lang="cs-CZ" sz="3200" dirty="0" err="1" smtClean="0"/>
              <a:t>shutteru</a:t>
            </a:r>
            <a:r>
              <a:rPr lang="cs-CZ" sz="3200" dirty="0" smtClean="0"/>
              <a:t> atd.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 smtClean="0"/>
              <a:t>Venkovní záklop – </a:t>
            </a:r>
            <a:r>
              <a:rPr lang="cs-CZ" sz="3200" dirty="0" err="1" smtClean="0"/>
              <a:t>pozink</a:t>
            </a:r>
            <a:r>
              <a:rPr lang="cs-CZ" sz="3200" dirty="0" smtClean="0"/>
              <a:t> trapéz bez barvy kvůli reflexi slunečního záření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 smtClean="0"/>
              <a:t>Extra matky na střešním profilu pro uchycení konstrukce na </a:t>
            </a:r>
            <a:r>
              <a:rPr lang="cs-CZ" sz="3200" dirty="0" err="1" smtClean="0"/>
              <a:t>soláry</a:t>
            </a:r>
            <a:endParaRPr lang="cs-CZ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30658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lh3.googleusercontent.com/zebtRgCrrKfr4hqGMaIZmG0m4lcby6yh8xox01K_dls_tAlRglvPRm_l8YoaErQ9aHIbT9P6SecppVoXhp_Vvg2FLpaFUMlkUP2-KM5xSDoA9dV4ZGcTksvhaugAlFzmYAnXhqKVdN9jfxHTMVe3-Zr0Y04_FJxwO9RzTNrSHPXPk7-tVAFB8NcW_Q4sEW8mI1Gv0HTC062nNWq27S1ycL-Hz5xY_OHf_wxiiYMbZvcut83cL4GU8z2H9PtHYmlZTQm_zEX13Jsxpzr0J7DAF2WFyuvuxO-UyettfsvIs5QzGdmYnouRP4kVK4aC9XGVXeKtiOY3ZRsTDMiVTFmNR1nqFVzUD5zlu2Fsn0K-z44OR5N286n84ZlulLaklF3096-ZXlAZwQNq_cdsBBrDFt26Mqps5yg0YMGRcpgEKwwyUxEvG0_B9_eJvbBe1DAzsOrSuBxcGYEoBI9764yPbd_rfpYkvYvMkefdHR9Voe679V9uk1RnrD8FHEvr3aFDNr8DeY_zBX-9-TL-uIx19L81bTJ_pyNpjFQkFHXgHThRBMTZAlGelsuTG-DmsIfzTZ_zR1mm7HlSUbFcxQH_Hx45QgVzTo5o-6ZKjBYuWW42XlcsllTVHX5DYvohRkqKsgO3_i5-wfsmqMQpZftblskgWnLUKDczbwnk2OzcXLkNX8EE1TTG18IaN9FlGPjtt9AYst5aL4BYtQrGi_r6r_tPFg=w1251-h938-no?authuser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00000" cy="674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9144000" y="404336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STG trade, </a:t>
            </a:r>
            <a:r>
              <a:rPr lang="en-US" b="1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s.r.o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br>
              <a:rPr lang="en-US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US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Mikulášská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1141/89</a:t>
            </a:r>
            <a:br>
              <a:rPr lang="en-US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US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794 01 Krnov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IČO: 25832069    </a:t>
            </a:r>
            <a:endParaRPr lang="cs-CZ" b="0" i="0" dirty="0" smtClean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en-US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DIČ: CZ25832069</a:t>
            </a:r>
            <a:endParaRPr lang="cs-CZ" b="0" i="0" dirty="0" smtClean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cs-CZ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cs-CZ" b="0" i="0" dirty="0" smtClean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cs-CZ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http://www.stgtrade.cz/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295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3.googleusercontent.com/crpTQquDTsPgnzfTdu5g-Y6HNLWPi3n9imAVihPKM7iRGTBboSi36HKrhFh6VpmYmDCFLTPqq8mI4jx4MF0a1EWVoemNVU7fEUyoE19NPkO3NKIBimaDgGJ29T4dbzP-Jrr_mb3oUFfiLI4aDOEO6XKdbRwzs7joEJcOWtdwbAfLp7CC26vYzQS3diJZMYZXQ4MssyTQxp7tye4BlRK5-jUThXAnQ-LxFiaXrngbzRd0otaB9Q83ExpfLtHqWC5TlyO8kBCtUYpXZ7tPGAHyoECiEqIg6BOSst_yazpONgOFhQuSHc0b7Nb6MQ43de5qMabdgoNAP5JXVhLL0BxLLHm3AjUt1iua5xr2nVrPXduN7nDgrqgxvPAMgKFNTedlNPJ3Od6vSXhxDjvU9F-2LP6pGjdmBzgrC6TmnhCy-zgHpcrVw8v3OBGYzAj40_GNFIgwRgYtdJIZcthix7KdzDXKbEzFZCwXg_zqMooYu_mpzoAoXQAtBhIRliAE9E-lIrYuVC0KieYvFB_s2e9DCium3MA-MXyyDcXvj3948_N-kbVXKRfcOxjPyfZ_OvRZ0xMDDeIk7numBTa0V2IkCbulcrOE6vGjCXEy7iIoYlz1YWS4j10o4570yjOpj6Ia-0wxgD-sFz2-fJpJIACLndoH5rVQTvRb4xFM_LmrLKfMe-6IUvTwbzH9YXa7ogaUtOVsK9STfBjtjgOaPGQRGYFXaw=w704-h938-no?authuser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52878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3.googleusercontent.com/QbG039N-IzT2cBe_xeIIgaKNIyWHtWfo65IeLTDJuUX4L9bISGaNQNg6URIz8affx9b56AXTuJrgtFebDfN_x90Ct7aVFv0kAAs6zpDKDwLO_IAVgl99aF1xkDqxnpPL1fVJi4Dx6fEkS2TyJfLRSJTjpDsbkPlNU3LpPEj0uZw84umAGIneUlguUz1oZH9QE9tDQ9Z2g255Ck8erPOCDFAhch7ofZR92VimpR_-9M7OwTxjyofuCBJD_eHNQ4aiLB6gcf7nZC3J4K5g8C9hM78npdRhDYuwSqxCUWIy46IJhdP4RjAP-O4ZlYZUmoirPuDSfPVQolbdwlo5AifnM71wJXZdfoslQfWN_UEB9WOZdrs76M-De7hr8lyz0h55CpQcwkqhlnCdv97J55HQSbpZuUpphTQ4jCYmNJ2-2mrCc7ykIY603ctNy86stSoHolkQ-dWwq_hqSjIKtux4s1HLl3p_nnt8Bm13QfBot66ouB9DjTOXuOKA2VeErGbK_-KfWdydWFuXi2BQjzPI1KEtxilC5rFmaL9rM3C2dw0Y5gV0ICu--CIYd3JKynVBkBsSoAgdIF2XcsI3pw6vGgjUv2B8GHb0gUgVPqp5UzWNLt8IcnaRp4Nznoe1i_jWTFjVDzu96Df40sPoG2x0GGmRTf0mHWtWgl8kEIGKh3RcUwi7u0FdATg6ZE3FMu0TUA3ayP9KyV3CTthF92jp5i03fg=w704-h938-no?authuser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578" y="0"/>
            <a:ext cx="4052878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3.googleusercontent.com/-YGnGuSLuUVA7aOMFni-eBxhkQLDt2A_aeoEbqq6R_14g83y84XVtzbhuavr4elDW_UuRA3WkoXZ5h3UxHYKkYvvVUU5VsZ5Ll7GAdu_EywmhSfgEAV_QulBC2Fn6z0pfQZy3cT5Tb5gDXddQjMbN-vadL6AiumScnzmdlUVhIM6WJKcMOGK4M71y4vkYQ1YFnLzPAwoRxuTuieb33plDShX-ELdNCcArhmlzZmlQaPqCxCUdUDhh4KsSy3Bg4Bel0RJBN2VN6If64Th2VrueAsVLMzgMsrx0Ot9vTV50AvA7GgwHMp5OkVaF_ewnqX26VlbJwbyD6tuJ91WvY3dCxs0yRoB3OS7P2Z97OS8RJWhadAgU6rqFvVohWAP5MVI08C1m-0u-Gu5cyrubFwLZF9Tntnd_yYGMTzSUZeap1g56EekJK-cD9OgHXq2vTk-WBNCsQR_qIYTxxlWL62jAh9IiUj3TAaqlqsHUpMd7O-YLKIpOT4rVghAUlV3YzD2XstwCzVT0VbD8uoMfGqfykC3Go0hmtaHgJrEmNYYYw8QqNXNEPybSExAq5KtLgwqGDDsrfKTkBM9PZbRZFMy3KGh-hv0VvxYjRBIRW4aUFbj_l1YaXy1HdWjeyZrGBJ9c8ypeexusgYCcqXVP5rKy7O9XQC3c4BSDjvNU3YS8VigXym5fesvIug20zZ81uMqV9bDmqHZsMgvhu98AbTP0eJgfg=w704-h938-no?authuser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156" y="0"/>
            <a:ext cx="4052878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se šipkou 2"/>
          <p:cNvCxnSpPr/>
          <p:nvPr/>
        </p:nvCxnSpPr>
        <p:spPr>
          <a:xfrm flipH="1" flipV="1">
            <a:off x="9664700" y="1092200"/>
            <a:ext cx="165100" cy="52324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/>
          <p:cNvSpPr txBox="1"/>
          <p:nvPr/>
        </p:nvSpPr>
        <p:spPr>
          <a:xfrm>
            <a:off x="8105756" y="6210300"/>
            <a:ext cx="2498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Svody na vodu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202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h3.googleusercontent.com/loHRl3oiZsMtU6bug6XXQ9qkWgKmVSguMrZoqRRYgvRXk2Fqq0-OvwGDSE_k2xG3jKVf0MLpUbQV__Kwd2QwcQ3A8Xw0odyz7HviHQKNT_FgWNy8N0GJWhGohIEwzcWa5pmwUfqbWmfjKesGL6CcajrGcInKfovrqB624jTe2eHEMvrt3ZvI1dmo1Ba2slaJM0da4xtOAtI-6CZAZblc22EUC9hg9b0t1GuZQZRFWWDrh9Wu97-JxEkhvDSe0xw_TB1wcsH3UAVAwxcxOsxXdUmbGalG9LQbkNpfZ9DIWkopTlwTCHz_XpkCjZgjqTF3PeHW53gvW8ovzfKO_7LHLPzF8VWzs8jz02hmdq9t1uI9ZutBtDxpL_zJyzvUMi168aQUKXZgTt-OMB0yYeElhOcsptgzUZC0smIh-IFQXzGTQBan-74J6UiuXZblWr5MUgPFLHZCXZeoEnMDjIXAdpZpLOkHC6Gz6SB7YuoNPOktRxWsJZkjggvwKDDtLI9OyxG7pFJT2oZDg8EnNW6zr66TUMYYZDFFX6-v5myMuJ0-nac4NxHJ1wIUCaXQEy5WQLdLCLQDSiljFb7kKCE1O4GVun2ctbPf-DdFCgR9AGKpkbxdIm8r4TjuVorCVqbQYrD9eu8UTe03ZN8WKXZ6mZMSown38T8eq2Iu557QDMMUi8bTqN0kXAqC1XvXaYFMwBakxcYEK6kq16hYlRW1AEYI_Q=w704-h938-no?authuser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52878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lh3.googleusercontent.com/pNgMKx8zcn7_d7Ks0tUK-BOOcxkAfm7GieGSyw_LQSBy2_0Nt1wMqIykqvPDdVWjormowOn8Gh_f95KUwfHqXZqcrDg6Y5flgO1mekZ1i6dRUTc7v72PUbWSjW6I_S6osf_9EA7el3IiE5SpSfKpjAB_bZ8rXPhvM52BJztZpUFHPY2F8mbaDQ94xJP6TbBOd_QqCMa8dv6D4lbwYVBnId67x0WyVKn7Q7k_NqXa201GKrzY-UhUAt6nZVn7YtZLL8XLKC0Vhdk6AgEN9OV-UuMGie44RcFQqubNwQEUi6wrQPuvyABgIJJHEcNPLIQu76F47TNIVoFZlukPy3-08FgNVMHvcHBejcSc-VAec86vdfDflMauFHorJ8k810C9U-tqGjT7AUIj-lAkuF_czEjIaNJPbjSRmR37fbmCrz9DEg_9RalKnMYMB9jAiyFWp8O4p_io6lSAPWOJZAlOraymg7yPT_tjcZ2W2P6Y1EbMtoD6Y99oAsatvI-SdobWzzhVzqHVaGjlPVg1dXZalRXD0rrrg6iUUDKS1gWTnuLoIR5C5tSdI7-Js3G4aLMasrKF0iLSzF-XYfaOPlW1H4qroC7-HJiy4_ol1gf0hi0D0zPExbDj1j-chFHwDKd9lyidhjrWkVfhQNTrj5Ps-pjHQ-M-7cq_hCdKFPV3HfF9igpZYkI521W3fy1xzHkjLpAcMR0oRq4MTZv3IcqBcn7iTA=w704-h938-no?authuser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278" y="0"/>
            <a:ext cx="4052878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691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lh3.googleusercontent.com/9KyTeZAQG7jJHm6cjJVB0ZkoBElGsTDDSB36yhUHq1cI9tR8uHgqFQbbNJxy9VOdH2IIjR12W4xpcjTDAxuLYoapeBG6b5oOIelNVeqyKYqg0Y4obG1roxDeg6NSsI_T95P_Yq-Fu09B-CwkdnPLPjvh71BcKQILUsjgx87Co3q6rZI92pBMh9PLagirgCYBGL_0VZTXY0KXGJqnsmugtJi18ujmbSO8IySduu9aG2fy9783m0pGCk8uZ1z39Pz6wK34cfPRnXWoG0X__vgRJmlhAAYbuDfhpAN9ZenjR0TLo-x2FmaDguaxD2BZ8I-aKjQ2TaSuIVF13qoeOXwb1jjsqoMwlkgXRtCDValLRjrtdeXgvy41CnYoKHLzDZFYy4pW5vdHdNMvFUeSrCNNZ9XLiv1took6L_sqv6ZBOuNyjnmMldpWiuHgBeki6ygME5j53yVMpeB0W7zD7L7tZzXrhSJRErRtJUsMeDdzBkNh8dh4Bw22g0T-_a4F-7fQ-UJYpaVUkIZAGjJSPIVUll6iRa5lbrzoxFmouRERrbpLLoL3wGaVcFeQXyEF40rmeQxRNIPDaHw0Yrq2QaQDO7pNvrsFCLs_M_HextZHbg9vOexeBNbna9_-TnKyz14tE8PcjJevnvcyziWSDf1UUC7PmLR4P8ckkE8Z39sle1cv6wphZcMKLproAbsPht4T_gWu54COUdYpPGQIP9ebJXCbgA=w704-h938-no?authuser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52878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se šipkou 2"/>
          <p:cNvCxnSpPr/>
          <p:nvPr/>
        </p:nvCxnSpPr>
        <p:spPr>
          <a:xfrm flipV="1">
            <a:off x="1003300" y="2700000"/>
            <a:ext cx="228600" cy="33198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 flipV="1">
            <a:off x="1912139" y="2273300"/>
            <a:ext cx="114300" cy="33020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/>
          <p:cNvSpPr txBox="1"/>
          <p:nvPr/>
        </p:nvSpPr>
        <p:spPr>
          <a:xfrm>
            <a:off x="203200" y="6019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vata</a:t>
            </a:r>
            <a:endParaRPr lang="en-US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435100" y="5594866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parotěs</a:t>
            </a:r>
            <a:endParaRPr lang="en-US" dirty="0"/>
          </a:p>
        </p:txBody>
      </p:sp>
      <p:pic>
        <p:nvPicPr>
          <p:cNvPr id="3076" name="Picture 4" descr="https://lh3.googleusercontent.com/qVKNJColkd9gLVaNBbnsKi4-5J1MVx1enFK0UoFBq9aAMabGhpB_RKgwMY_3ti-97LQXwerTpuITdrWybcrAM3FWqhbzNGrkNKpjhk2gXiRX3agTezGVxcqy1F7OKnhB7DNP1O34v0ZktiXSyRM6ADnKgTtLL8gy5zxw0afkKHojkkIO-4EEn01EQndZyRv9F05gu6LXlvZTZ00kMlfaiYAkJiEHcZ0x4MJlQDYNZ4f9EYDczrS2NzNs5wQexdmIj_Y0hUXkZbX00xuRnA0OyH22SfWcaPOxHi27uwOLN3iy-gCnaYZwv7nG_5kk-tEYEKA9mc1nJmSN9qSwQfTD5KojnIUjfatIPHJv1_yxDB0g5Eph74MYKW2yaKV1rAp_IMuwDSmR9iz1b4G8GS989symHF6h6UmFtLQ0-9-13D5u9MrtdRcFCbzFtdze3rx2WKDS_RdTPSzEzv5QcqdYEDTsTnkIZfsz-x1oCdsStTmW7BWGNu5VS2s7gL_Nh4kfKWNoPXR3jTKCnp17KJGiIy5EgC68hvMCtnsQ6GfBpB2vJKFm6q0dzz2fmS-DsVWP8v0AsEZ-yT3NitsENgduYsz5ajjsAwY6Jwai859VSwocBTAp4-eihIBWOUp_lqCgeRl0Ur5hHgSMrusIhendXq0pZ6NnnIMvGM9QERnupHsTtuC8QRW4CCjXPBSArmppxdkC_lAC1_E9GfxLOBXPb1HaYQ=w704-h938-no?authuser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122" y="0"/>
            <a:ext cx="4052878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82083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109</Words>
  <Application>Microsoft Office PowerPoint</Application>
  <PresentationFormat>Širokoúhlá obrazovka</PresentationFormat>
  <Paragraphs>18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Mandat Dusan</dc:creator>
  <cp:lastModifiedBy>Mandat Dusan</cp:lastModifiedBy>
  <cp:revision>2</cp:revision>
  <dcterms:created xsi:type="dcterms:W3CDTF">2021-05-31T08:06:54Z</dcterms:created>
  <dcterms:modified xsi:type="dcterms:W3CDTF">2021-05-31T08:19:49Z</dcterms:modified>
</cp:coreProperties>
</file>